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16202025" cy="25203150"/>
  <p:notesSz cx="6759575" cy="9867900"/>
  <p:defaultTextStyle>
    <a:defPPr>
      <a:defRPr lang="en-GB"/>
    </a:defPPr>
    <a:lvl1pPr algn="l" rtl="0" eaLnBrk="0" fontAlgn="base" hangingPunct="0">
      <a:spcBef>
        <a:spcPct val="0"/>
      </a:spcBef>
      <a:spcAft>
        <a:spcPct val="0"/>
      </a:spcAft>
      <a:defRPr sz="75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75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75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75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7500" kern="1200">
        <a:solidFill>
          <a:schemeClr val="tx1"/>
        </a:solidFill>
        <a:latin typeface="Times New Roman" panose="02020603050405020304" pitchFamily="18" charset="0"/>
        <a:ea typeface="+mn-ea"/>
        <a:cs typeface="+mn-cs"/>
      </a:defRPr>
    </a:lvl5pPr>
    <a:lvl6pPr marL="2286000" algn="l" defTabSz="914400" rtl="0" eaLnBrk="1" latinLnBrk="0" hangingPunct="1">
      <a:defRPr sz="7500" kern="1200">
        <a:solidFill>
          <a:schemeClr val="tx1"/>
        </a:solidFill>
        <a:latin typeface="Times New Roman" panose="02020603050405020304" pitchFamily="18" charset="0"/>
        <a:ea typeface="+mn-ea"/>
        <a:cs typeface="+mn-cs"/>
      </a:defRPr>
    </a:lvl6pPr>
    <a:lvl7pPr marL="2743200" algn="l" defTabSz="914400" rtl="0" eaLnBrk="1" latinLnBrk="0" hangingPunct="1">
      <a:defRPr sz="7500" kern="1200">
        <a:solidFill>
          <a:schemeClr val="tx1"/>
        </a:solidFill>
        <a:latin typeface="Times New Roman" panose="02020603050405020304" pitchFamily="18" charset="0"/>
        <a:ea typeface="+mn-ea"/>
        <a:cs typeface="+mn-cs"/>
      </a:defRPr>
    </a:lvl7pPr>
    <a:lvl8pPr marL="3200400" algn="l" defTabSz="914400" rtl="0" eaLnBrk="1" latinLnBrk="0" hangingPunct="1">
      <a:defRPr sz="7500" kern="1200">
        <a:solidFill>
          <a:schemeClr val="tx1"/>
        </a:solidFill>
        <a:latin typeface="Times New Roman" panose="02020603050405020304" pitchFamily="18" charset="0"/>
        <a:ea typeface="+mn-ea"/>
        <a:cs typeface="+mn-cs"/>
      </a:defRPr>
    </a:lvl8pPr>
    <a:lvl9pPr marL="3657600" algn="l" defTabSz="914400" rtl="0" eaLnBrk="1" latinLnBrk="0" hangingPunct="1">
      <a:defRPr sz="75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7939">
          <p15:clr>
            <a:srgbClr val="A4A3A4"/>
          </p15:clr>
        </p15:guide>
        <p15:guide id="2" pos="510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8E2"/>
    <a:srgbClr val="FFFF99"/>
    <a:srgbClr val="F8F7E4"/>
    <a:srgbClr val="FF66CC"/>
    <a:srgbClr val="FFFFFF"/>
    <a:srgbClr val="339966"/>
    <a:srgbClr val="FFFF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3596F9-8D01-4B10-9849-1786626C0DB2}" v="241" dt="2025-04-25T05:43:38.678"/>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54" autoAdjust="0"/>
    <p:restoredTop sz="99828" autoAdjust="0"/>
  </p:normalViewPr>
  <p:slideViewPr>
    <p:cSldViewPr>
      <p:cViewPr>
        <p:scale>
          <a:sx n="50" d="100"/>
          <a:sy n="50" d="100"/>
        </p:scale>
        <p:origin x="993" y="-2310"/>
      </p:cViewPr>
      <p:guideLst>
        <p:guide orient="horz" pos="7939"/>
        <p:guide pos="51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32"/>
    </p:cViewPr>
  </p:sorter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36136171544219E-2"/>
          <c:y val="0.10387753244804744"/>
          <c:w val="0.87703626503733834"/>
          <c:h val="0.75952461181632813"/>
        </c:manualLayout>
      </c:layout>
      <c:lineChart>
        <c:grouping val="standard"/>
        <c:varyColors val="0"/>
        <c:ser>
          <c:idx val="0"/>
          <c:order val="0"/>
          <c:tx>
            <c:strRef>
              <c:f>Sheet1!$B$1</c:f>
              <c:strCache>
                <c:ptCount val="1"/>
                <c:pt idx="0">
                  <c:v>Series 1</c:v>
                </c:pt>
              </c:strCache>
            </c:strRef>
          </c:tx>
          <c:spPr>
            <a:ln w="12700" cap="rnd">
              <a:solidFill>
                <a:schemeClr val="tx1"/>
              </a:solidFill>
              <a:round/>
            </a:ln>
            <a:effectLst/>
          </c:spPr>
          <c:marker>
            <c:symbol val="none"/>
          </c:marker>
          <c:cat>
            <c:numRef>
              <c:f>Sheet1!$A$2:$A$5</c:f>
              <c:numCache>
                <c:formatCode>General</c:formatCode>
                <c:ptCount val="4"/>
                <c:pt idx="0">
                  <c:v>1</c:v>
                </c:pt>
                <c:pt idx="1">
                  <c:v>2</c:v>
                </c:pt>
                <c:pt idx="2">
                  <c:v>3</c:v>
                </c:pt>
                <c:pt idx="3">
                  <c:v>4</c:v>
                </c:pt>
              </c:numCache>
            </c:numRef>
          </c:cat>
          <c:val>
            <c:numRef>
              <c:f>Sheet1!$B$2:$B$5</c:f>
              <c:numCache>
                <c:formatCode>General</c:formatCode>
                <c:ptCount val="4"/>
                <c:pt idx="0">
                  <c:v>1.5</c:v>
                </c:pt>
                <c:pt idx="1">
                  <c:v>2.5</c:v>
                </c:pt>
                <c:pt idx="2">
                  <c:v>3.5</c:v>
                </c:pt>
                <c:pt idx="3">
                  <c:v>4.5</c:v>
                </c:pt>
              </c:numCache>
            </c:numRef>
          </c:val>
          <c:smooth val="0"/>
          <c:extLst>
            <c:ext xmlns:c16="http://schemas.microsoft.com/office/drawing/2014/chart" uri="{C3380CC4-5D6E-409C-BE32-E72D297353CC}">
              <c16:uniqueId val="{00000000-9BB5-4A9C-A655-6A819CB8C5E9}"/>
            </c:ext>
          </c:extLst>
        </c:ser>
        <c:dLbls>
          <c:showLegendKey val="0"/>
          <c:showVal val="0"/>
          <c:showCatName val="0"/>
          <c:showSerName val="0"/>
          <c:showPercent val="0"/>
          <c:showBubbleSize val="0"/>
        </c:dLbls>
        <c:smooth val="0"/>
        <c:axId val="12800000"/>
        <c:axId val="12801440"/>
        <c:extLst>
          <c:ext xmlns:c15="http://schemas.microsoft.com/office/drawing/2012/chart" uri="{02D57815-91ED-43cb-92C2-25804820EDAC}">
            <c15:filteredLineSeries>
              <c15:ser>
                <c:idx val="1"/>
                <c:order val="1"/>
                <c:spPr>
                  <a:ln w="28575" cap="rnd">
                    <a:solidFill>
                      <a:schemeClr val="accent2"/>
                    </a:solidFill>
                    <a:round/>
                  </a:ln>
                  <a:effectLst/>
                </c:spPr>
                <c:marker>
                  <c:symbol val="none"/>
                </c:marker>
                <c:cat>
                  <c:numRef>
                    <c:extLst>
                      <c:ext uri="{02D57815-91ED-43cb-92C2-25804820EDAC}">
                        <c15:formulaRef>
                          <c15:sqref>Sheet1!$A$2:$A$5</c15:sqref>
                        </c15:formulaRef>
                      </c:ext>
                    </c:extLst>
                    <c:numCache>
                      <c:formatCode>General</c:formatCode>
                      <c:ptCount val="4"/>
                      <c:pt idx="0">
                        <c:v>1</c:v>
                      </c:pt>
                      <c:pt idx="1">
                        <c:v>2</c:v>
                      </c:pt>
                      <c:pt idx="2">
                        <c:v>3</c:v>
                      </c:pt>
                      <c:pt idx="3">
                        <c:v>4</c:v>
                      </c:pt>
                    </c:numCache>
                  </c:numRef>
                </c:cat>
                <c:val>
                  <c:numRef>
                    <c:extLst>
                      <c:ext uri="{02D57815-91ED-43cb-92C2-25804820EDAC}">
                        <c15:formulaRef>
                          <c15:sqref>Sheet1!$C$2:$C$5</c15:sqref>
                        </c15:formulaRef>
                      </c:ext>
                    </c:extLst>
                    <c:numCache>
                      <c:formatCode>General</c:formatCode>
                      <c:ptCount val="4"/>
                    </c:numCache>
                  </c:numRef>
                </c:val>
                <c:smooth val="0"/>
                <c:extLst>
                  <c:ext xmlns:c16="http://schemas.microsoft.com/office/drawing/2014/chart" uri="{C3380CC4-5D6E-409C-BE32-E72D297353CC}">
                    <c16:uniqueId val="{00000001-9BB5-4A9C-A655-6A819CB8C5E9}"/>
                  </c:ext>
                </c:extLst>
              </c15:ser>
            </c15:filteredLineSeries>
            <c15:filteredLineSeries>
              <c15:ser>
                <c:idx val="2"/>
                <c:order val="2"/>
                <c:spPr>
                  <a:ln w="28575" cap="rnd">
                    <a:solidFill>
                      <a:schemeClr val="accent3"/>
                    </a:solidFill>
                    <a:round/>
                  </a:ln>
                  <a:effectLst/>
                </c:spPr>
                <c:marker>
                  <c:symbol val="none"/>
                </c:marker>
                <c:cat>
                  <c:numRef>
                    <c:extLst>
                      <c:ext xmlns:c15="http://schemas.microsoft.com/office/drawing/2012/chart" uri="{02D57815-91ED-43cb-92C2-25804820EDAC}">
                        <c15:formulaRef>
                          <c15:sqref>Sheet1!$A$2:$A$5</c15:sqref>
                        </c15:formulaRef>
                      </c:ext>
                    </c:extLst>
                    <c:numCache>
                      <c:formatCode>General</c:formatCode>
                      <c:ptCount val="4"/>
                      <c:pt idx="0">
                        <c:v>1</c:v>
                      </c:pt>
                      <c:pt idx="1">
                        <c:v>2</c:v>
                      </c:pt>
                      <c:pt idx="2">
                        <c:v>3</c:v>
                      </c:pt>
                      <c:pt idx="3">
                        <c:v>4</c:v>
                      </c:pt>
                    </c:numCache>
                  </c:numRef>
                </c:cat>
                <c:val>
                  <c:numRef>
                    <c:extLst>
                      <c:ext xmlns:c15="http://schemas.microsoft.com/office/drawing/2012/chart" uri="{02D57815-91ED-43cb-92C2-25804820EDAC}">
                        <c15:formulaRef>
                          <c15:sqref>Sheet1!$D$2:$D$5</c15:sqref>
                        </c15:formulaRef>
                      </c:ext>
                    </c:extLst>
                    <c:numCache>
                      <c:formatCode>General</c:formatCode>
                      <c:ptCount val="4"/>
                    </c:numCache>
                  </c:numRef>
                </c:val>
                <c:smooth val="0"/>
                <c:extLst>
                  <c:ext xmlns:c16="http://schemas.microsoft.com/office/drawing/2014/chart" uri="{C3380CC4-5D6E-409C-BE32-E72D297353CC}">
                    <c16:uniqueId val="{00000002-9BB5-4A9C-A655-6A819CB8C5E9}"/>
                  </c:ext>
                </c:extLst>
              </c15:ser>
            </c15:filteredLineSeries>
          </c:ext>
        </c:extLst>
      </c:lineChart>
      <c:catAx>
        <c:axId val="128000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01440"/>
        <c:crosses val="autoZero"/>
        <c:auto val="1"/>
        <c:lblAlgn val="ctr"/>
        <c:lblOffset val="100"/>
        <c:noMultiLvlLbl val="0"/>
      </c:catAx>
      <c:valAx>
        <c:axId val="12801440"/>
        <c:scaling>
          <c:orientation val="minMax"/>
          <c:max val="6"/>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00000"/>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36136171544219E-2"/>
          <c:y val="0.10387753244804744"/>
          <c:w val="0.87703626503733834"/>
          <c:h val="0.75952461181632813"/>
        </c:manualLayout>
      </c:layout>
      <c:lineChart>
        <c:grouping val="standard"/>
        <c:varyColors val="0"/>
        <c:ser>
          <c:idx val="0"/>
          <c:order val="0"/>
          <c:tx>
            <c:strRef>
              <c:f>Sheet1!$B$1</c:f>
              <c:strCache>
                <c:ptCount val="1"/>
                <c:pt idx="0">
                  <c:v>Series 1</c:v>
                </c:pt>
              </c:strCache>
            </c:strRef>
          </c:tx>
          <c:spPr>
            <a:ln w="12700" cap="rnd">
              <a:solidFill>
                <a:schemeClr val="tx1"/>
              </a:solidFill>
              <a:round/>
            </a:ln>
            <a:effectLst/>
          </c:spPr>
          <c:marker>
            <c:symbol val="none"/>
          </c:marker>
          <c:cat>
            <c:numRef>
              <c:f>Sheet1!$A$2:$A$5</c:f>
              <c:numCache>
                <c:formatCode>General</c:formatCode>
                <c:ptCount val="4"/>
                <c:pt idx="0">
                  <c:v>1</c:v>
                </c:pt>
                <c:pt idx="1">
                  <c:v>2</c:v>
                </c:pt>
                <c:pt idx="2">
                  <c:v>3</c:v>
                </c:pt>
                <c:pt idx="3">
                  <c:v>4</c:v>
                </c:pt>
              </c:numCache>
            </c:numRef>
          </c:cat>
          <c:val>
            <c:numRef>
              <c:f>Sheet1!$B$2:$B$5</c:f>
              <c:numCache>
                <c:formatCode>General</c:formatCode>
                <c:ptCount val="4"/>
                <c:pt idx="0">
                  <c:v>1.5</c:v>
                </c:pt>
                <c:pt idx="1">
                  <c:v>2.5</c:v>
                </c:pt>
                <c:pt idx="2">
                  <c:v>3.5</c:v>
                </c:pt>
                <c:pt idx="3">
                  <c:v>4.5</c:v>
                </c:pt>
              </c:numCache>
            </c:numRef>
          </c:val>
          <c:smooth val="0"/>
          <c:extLst>
            <c:ext xmlns:c16="http://schemas.microsoft.com/office/drawing/2014/chart" uri="{C3380CC4-5D6E-409C-BE32-E72D297353CC}">
              <c16:uniqueId val="{00000000-7C9B-41AB-A484-0D48F2D3E631}"/>
            </c:ext>
          </c:extLst>
        </c:ser>
        <c:dLbls>
          <c:showLegendKey val="0"/>
          <c:showVal val="0"/>
          <c:showCatName val="0"/>
          <c:showSerName val="0"/>
          <c:showPercent val="0"/>
          <c:showBubbleSize val="0"/>
        </c:dLbls>
        <c:smooth val="0"/>
        <c:axId val="12800000"/>
        <c:axId val="12801440"/>
        <c:extLst>
          <c:ext xmlns:c15="http://schemas.microsoft.com/office/drawing/2012/chart" uri="{02D57815-91ED-43cb-92C2-25804820EDAC}">
            <c15:filteredLineSeries>
              <c15:ser>
                <c:idx val="1"/>
                <c:order val="1"/>
                <c:spPr>
                  <a:ln w="28575" cap="rnd">
                    <a:solidFill>
                      <a:schemeClr val="accent2"/>
                    </a:solidFill>
                    <a:round/>
                  </a:ln>
                  <a:effectLst/>
                </c:spPr>
                <c:marker>
                  <c:symbol val="none"/>
                </c:marker>
                <c:cat>
                  <c:numRef>
                    <c:extLst>
                      <c:ext uri="{02D57815-91ED-43cb-92C2-25804820EDAC}">
                        <c15:formulaRef>
                          <c15:sqref>Sheet1!$A$2:$A$5</c15:sqref>
                        </c15:formulaRef>
                      </c:ext>
                    </c:extLst>
                    <c:numCache>
                      <c:formatCode>General</c:formatCode>
                      <c:ptCount val="4"/>
                      <c:pt idx="0">
                        <c:v>1</c:v>
                      </c:pt>
                      <c:pt idx="1">
                        <c:v>2</c:v>
                      </c:pt>
                      <c:pt idx="2">
                        <c:v>3</c:v>
                      </c:pt>
                      <c:pt idx="3">
                        <c:v>4</c:v>
                      </c:pt>
                    </c:numCache>
                  </c:numRef>
                </c:cat>
                <c:val>
                  <c:numRef>
                    <c:extLst>
                      <c:ext uri="{02D57815-91ED-43cb-92C2-25804820EDAC}">
                        <c15:formulaRef>
                          <c15:sqref>Sheet1!$C$2:$C$5</c15:sqref>
                        </c15:formulaRef>
                      </c:ext>
                    </c:extLst>
                    <c:numCache>
                      <c:formatCode>General</c:formatCode>
                      <c:ptCount val="4"/>
                    </c:numCache>
                  </c:numRef>
                </c:val>
                <c:smooth val="0"/>
                <c:extLst>
                  <c:ext xmlns:c16="http://schemas.microsoft.com/office/drawing/2014/chart" uri="{C3380CC4-5D6E-409C-BE32-E72D297353CC}">
                    <c16:uniqueId val="{00000001-7C9B-41AB-A484-0D48F2D3E631}"/>
                  </c:ext>
                </c:extLst>
              </c15:ser>
            </c15:filteredLineSeries>
            <c15:filteredLineSeries>
              <c15:ser>
                <c:idx val="2"/>
                <c:order val="2"/>
                <c:spPr>
                  <a:ln w="28575" cap="rnd">
                    <a:solidFill>
                      <a:schemeClr val="accent3"/>
                    </a:solidFill>
                    <a:round/>
                  </a:ln>
                  <a:effectLst/>
                </c:spPr>
                <c:marker>
                  <c:symbol val="none"/>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1</c:v>
                      </c:pt>
                      <c:pt idx="1">
                        <c:v>2</c:v>
                      </c:pt>
                      <c:pt idx="2">
                        <c:v>3</c:v>
                      </c:pt>
                      <c:pt idx="3">
                        <c:v>4</c:v>
                      </c:pt>
                    </c:numCache>
                  </c:numRef>
                </c:cat>
                <c:val>
                  <c:numRef>
                    <c:extLst xmlns:c15="http://schemas.microsoft.com/office/drawing/2012/chart">
                      <c:ext xmlns:c15="http://schemas.microsoft.com/office/drawing/2012/chart" uri="{02D57815-91ED-43cb-92C2-25804820EDAC}">
                        <c15:formulaRef>
                          <c15:sqref>Sheet1!$D$2:$D$5</c15:sqref>
                        </c15:formulaRef>
                      </c:ext>
                    </c:extLst>
                    <c:numCache>
                      <c:formatCode>General</c:formatCode>
                      <c:ptCount val="4"/>
                    </c:numCache>
                  </c:numRef>
                </c:val>
                <c:smooth val="0"/>
                <c:extLst>
                  <c:ext xmlns:c16="http://schemas.microsoft.com/office/drawing/2014/chart" uri="{C3380CC4-5D6E-409C-BE32-E72D297353CC}">
                    <c16:uniqueId val="{00000002-7C9B-41AB-A484-0D48F2D3E631}"/>
                  </c:ext>
                </c:extLst>
              </c15:ser>
            </c15:filteredLineSeries>
          </c:ext>
        </c:extLst>
      </c:lineChart>
      <c:catAx>
        <c:axId val="128000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01440"/>
        <c:crosses val="autoZero"/>
        <c:auto val="1"/>
        <c:lblAlgn val="ctr"/>
        <c:lblOffset val="100"/>
        <c:noMultiLvlLbl val="0"/>
      </c:catAx>
      <c:valAx>
        <c:axId val="12801440"/>
        <c:scaling>
          <c:orientation val="minMax"/>
          <c:max val="6"/>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00000"/>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48423CE-A69E-0DFA-7A41-509590D6C533}"/>
              </a:ext>
            </a:extLst>
          </p:cNvPr>
          <p:cNvSpPr>
            <a:spLocks noGrp="1" noChangeArrowheads="1"/>
          </p:cNvSpPr>
          <p:nvPr>
            <p:ph type="hdr" sz="quarter"/>
          </p:nvPr>
        </p:nvSpPr>
        <p:spPr bwMode="auto">
          <a:xfrm>
            <a:off x="0" y="0"/>
            <a:ext cx="2928938"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defTabSz="906463">
              <a:defRPr sz="1200"/>
            </a:lvl1pPr>
          </a:lstStyle>
          <a:p>
            <a:pPr>
              <a:defRPr/>
            </a:pPr>
            <a:endParaRPr lang="zh-CN" altLang="en-GB"/>
          </a:p>
        </p:txBody>
      </p:sp>
      <p:sp>
        <p:nvSpPr>
          <p:cNvPr id="4099" name="Rectangle 3">
            <a:extLst>
              <a:ext uri="{FF2B5EF4-FFF2-40B4-BE49-F238E27FC236}">
                <a16:creationId xmlns:a16="http://schemas.microsoft.com/office/drawing/2014/main" id="{D9FB7EB2-8646-A874-3CF9-8DE2CC3081CD}"/>
              </a:ext>
            </a:extLst>
          </p:cNvPr>
          <p:cNvSpPr>
            <a:spLocks noGrp="1" noChangeArrowheads="1"/>
          </p:cNvSpPr>
          <p:nvPr>
            <p:ph type="dt" sz="quarter" idx="1"/>
          </p:nvPr>
        </p:nvSpPr>
        <p:spPr bwMode="auto">
          <a:xfrm>
            <a:off x="3830638" y="0"/>
            <a:ext cx="2928937" cy="492125"/>
          </a:xfrm>
          <a:prstGeom prst="rect">
            <a:avLst/>
          </a:prstGeom>
          <a:noFill/>
          <a:ln w="9525">
            <a:noFill/>
            <a:miter lim="800000"/>
            <a:headEnd/>
            <a:tailEnd/>
          </a:ln>
          <a:effectLst/>
        </p:spPr>
        <p:txBody>
          <a:bodyPr vert="horz" wrap="square" lIns="90628" tIns="45315" rIns="90628" bIns="45315" numCol="1" anchor="t" anchorCtr="0" compatLnSpc="1">
            <a:prstTxWarp prst="textNoShape">
              <a:avLst/>
            </a:prstTxWarp>
          </a:bodyPr>
          <a:lstStyle>
            <a:lvl1pPr algn="r" defTabSz="906463">
              <a:defRPr sz="1200"/>
            </a:lvl1pPr>
          </a:lstStyle>
          <a:p>
            <a:pPr>
              <a:defRPr/>
            </a:pPr>
            <a:endParaRPr lang="en-GB" altLang="zh-CN"/>
          </a:p>
        </p:txBody>
      </p:sp>
      <p:sp>
        <p:nvSpPr>
          <p:cNvPr id="4100" name="Rectangle 4">
            <a:extLst>
              <a:ext uri="{FF2B5EF4-FFF2-40B4-BE49-F238E27FC236}">
                <a16:creationId xmlns:a16="http://schemas.microsoft.com/office/drawing/2014/main" id="{9106321C-D58D-FDB0-9051-18EF2C1D6CE7}"/>
              </a:ext>
            </a:extLst>
          </p:cNvPr>
          <p:cNvSpPr>
            <a:spLocks noGrp="1" noChangeArrowheads="1"/>
          </p:cNvSpPr>
          <p:nvPr>
            <p:ph type="ftr" sz="quarter" idx="2"/>
          </p:nvPr>
        </p:nvSpPr>
        <p:spPr bwMode="auto">
          <a:xfrm>
            <a:off x="0" y="9375775"/>
            <a:ext cx="2928938"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defTabSz="906463">
              <a:defRPr sz="1200"/>
            </a:lvl1pPr>
          </a:lstStyle>
          <a:p>
            <a:pPr>
              <a:defRPr/>
            </a:pPr>
            <a:endParaRPr lang="en-GB" altLang="zh-CN"/>
          </a:p>
        </p:txBody>
      </p:sp>
      <p:sp>
        <p:nvSpPr>
          <p:cNvPr id="4101" name="Rectangle 5">
            <a:extLst>
              <a:ext uri="{FF2B5EF4-FFF2-40B4-BE49-F238E27FC236}">
                <a16:creationId xmlns:a16="http://schemas.microsoft.com/office/drawing/2014/main" id="{BB3B74BB-59E7-5577-2988-A172D4E697B9}"/>
              </a:ext>
            </a:extLst>
          </p:cNvPr>
          <p:cNvSpPr>
            <a:spLocks noGrp="1" noChangeArrowheads="1"/>
          </p:cNvSpPr>
          <p:nvPr>
            <p:ph type="sldNum" sz="quarter" idx="3"/>
          </p:nvPr>
        </p:nvSpPr>
        <p:spPr bwMode="auto">
          <a:xfrm>
            <a:off x="3830638" y="9375775"/>
            <a:ext cx="2928937" cy="492125"/>
          </a:xfrm>
          <a:prstGeom prst="rect">
            <a:avLst/>
          </a:prstGeom>
          <a:noFill/>
          <a:ln w="9525">
            <a:noFill/>
            <a:miter lim="800000"/>
            <a:headEnd/>
            <a:tailEnd/>
          </a:ln>
          <a:effectLst/>
        </p:spPr>
        <p:txBody>
          <a:bodyPr vert="horz" wrap="square" lIns="90628" tIns="45315" rIns="90628" bIns="45315" numCol="1" anchor="b" anchorCtr="0" compatLnSpc="1">
            <a:prstTxWarp prst="textNoShape">
              <a:avLst/>
            </a:prstTxWarp>
          </a:bodyPr>
          <a:lstStyle>
            <a:lvl1pPr algn="r" defTabSz="906463">
              <a:defRPr sz="1200"/>
            </a:lvl1pPr>
          </a:lstStyle>
          <a:p>
            <a:pPr>
              <a:defRPr/>
            </a:pPr>
            <a:fld id="{C9A15138-83D0-45B6-B0F6-361461574BB2}"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214438" y="7829550"/>
            <a:ext cx="13773150" cy="5402263"/>
          </a:xfrm>
        </p:spPr>
        <p:txBody>
          <a:bodyPr/>
          <a:lstStyle/>
          <a:p>
            <a:r>
              <a:rPr lang="zh-CN" altLang="en-US"/>
              <a:t>单击此处编辑母版标题样式</a:t>
            </a:r>
          </a:p>
        </p:txBody>
      </p:sp>
      <p:sp>
        <p:nvSpPr>
          <p:cNvPr id="3" name="副标题 2"/>
          <p:cNvSpPr>
            <a:spLocks noGrp="1"/>
          </p:cNvSpPr>
          <p:nvPr>
            <p:ph type="subTitle" idx="1"/>
          </p:nvPr>
        </p:nvSpPr>
        <p:spPr>
          <a:xfrm>
            <a:off x="2430463" y="14281150"/>
            <a:ext cx="11341100" cy="64420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4">
            <a:extLst>
              <a:ext uri="{FF2B5EF4-FFF2-40B4-BE49-F238E27FC236}">
                <a16:creationId xmlns:a16="http://schemas.microsoft.com/office/drawing/2014/main" id="{2569B4BA-D12D-EADB-FF47-F652FEA00475}"/>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38549845-A3CF-F34B-5890-452FC2DCE6C4}"/>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A0D9147A-4738-581A-B338-BE7CC2A8F43E}"/>
              </a:ext>
            </a:extLst>
          </p:cNvPr>
          <p:cNvSpPr>
            <a:spLocks noGrp="1" noChangeArrowheads="1"/>
          </p:cNvSpPr>
          <p:nvPr>
            <p:ph type="sldNum" sz="quarter" idx="12"/>
          </p:nvPr>
        </p:nvSpPr>
        <p:spPr>
          <a:ln/>
        </p:spPr>
        <p:txBody>
          <a:bodyPr/>
          <a:lstStyle>
            <a:lvl1pPr>
              <a:defRPr/>
            </a:lvl1pPr>
          </a:lstStyle>
          <a:p>
            <a:pPr>
              <a:defRPr/>
            </a:pPr>
            <a:fld id="{DA94C02C-6C6F-4672-BB47-81B34642F58D}" type="slidenum">
              <a:rPr lang="zh-CN" altLang="en-GB"/>
              <a:pPr>
                <a:defRPr/>
              </a:pPr>
              <a:t>‹#›</a:t>
            </a:fld>
            <a:endParaRPr lang="en-GB" altLang="zh-CN"/>
          </a:p>
        </p:txBody>
      </p:sp>
    </p:spTree>
    <p:extLst>
      <p:ext uri="{BB962C8B-B14F-4D97-AF65-F5344CB8AC3E}">
        <p14:creationId xmlns:p14="http://schemas.microsoft.com/office/powerpoint/2010/main" val="222700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C306A0B9-1B93-024F-4D9C-D7F873FA4652}"/>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9F99C9B3-68C4-906F-5EE3-006EB227F00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CE961DC8-9EB4-6E92-EB72-B5957F832747}"/>
              </a:ext>
            </a:extLst>
          </p:cNvPr>
          <p:cNvSpPr>
            <a:spLocks noGrp="1" noChangeArrowheads="1"/>
          </p:cNvSpPr>
          <p:nvPr>
            <p:ph type="sldNum" sz="quarter" idx="12"/>
          </p:nvPr>
        </p:nvSpPr>
        <p:spPr>
          <a:ln/>
        </p:spPr>
        <p:txBody>
          <a:bodyPr/>
          <a:lstStyle>
            <a:lvl1pPr>
              <a:defRPr/>
            </a:lvl1pPr>
          </a:lstStyle>
          <a:p>
            <a:pPr>
              <a:defRPr/>
            </a:pPr>
            <a:fld id="{3795D2F8-0C8D-4DF0-8054-7D335D84CA10}" type="slidenum">
              <a:rPr lang="zh-CN" altLang="en-GB"/>
              <a:pPr>
                <a:defRPr/>
              </a:pPr>
              <a:t>‹#›</a:t>
            </a:fld>
            <a:endParaRPr lang="en-GB" altLang="zh-CN"/>
          </a:p>
        </p:txBody>
      </p:sp>
    </p:spTree>
    <p:extLst>
      <p:ext uri="{BB962C8B-B14F-4D97-AF65-F5344CB8AC3E}">
        <p14:creationId xmlns:p14="http://schemas.microsoft.com/office/powerpoint/2010/main" val="4157626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544300" y="2239963"/>
            <a:ext cx="3443288" cy="2016283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1214438" y="2239963"/>
            <a:ext cx="10177462" cy="201628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80D6CF31-4110-8CA6-2B39-D04322C9FC95}"/>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4FD15E5E-F31B-1FBE-A688-7E52FA362B85}"/>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6D8F0A64-D37C-467E-B565-79061E6C043E}"/>
              </a:ext>
            </a:extLst>
          </p:cNvPr>
          <p:cNvSpPr>
            <a:spLocks noGrp="1" noChangeArrowheads="1"/>
          </p:cNvSpPr>
          <p:nvPr>
            <p:ph type="sldNum" sz="quarter" idx="12"/>
          </p:nvPr>
        </p:nvSpPr>
        <p:spPr>
          <a:ln/>
        </p:spPr>
        <p:txBody>
          <a:bodyPr/>
          <a:lstStyle>
            <a:lvl1pPr>
              <a:defRPr/>
            </a:lvl1pPr>
          </a:lstStyle>
          <a:p>
            <a:pPr>
              <a:defRPr/>
            </a:pPr>
            <a:fld id="{7844C7E7-FB32-4B0D-AC29-FB8A08F11552}" type="slidenum">
              <a:rPr lang="zh-CN" altLang="en-GB"/>
              <a:pPr>
                <a:defRPr/>
              </a:pPr>
              <a:t>‹#›</a:t>
            </a:fld>
            <a:endParaRPr lang="en-GB" altLang="zh-CN"/>
          </a:p>
        </p:txBody>
      </p:sp>
    </p:spTree>
    <p:extLst>
      <p:ext uri="{BB962C8B-B14F-4D97-AF65-F5344CB8AC3E}">
        <p14:creationId xmlns:p14="http://schemas.microsoft.com/office/powerpoint/2010/main" val="305026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a:extLst>
              <a:ext uri="{FF2B5EF4-FFF2-40B4-BE49-F238E27FC236}">
                <a16:creationId xmlns:a16="http://schemas.microsoft.com/office/drawing/2014/main" id="{8B89E8EC-CF35-6471-A933-A052672760AD}"/>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BED49CD6-786C-8B32-21C1-86CC92A70501}"/>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1E9E7069-0566-A400-863E-851DC116F434}"/>
              </a:ext>
            </a:extLst>
          </p:cNvPr>
          <p:cNvSpPr>
            <a:spLocks noGrp="1" noChangeArrowheads="1"/>
          </p:cNvSpPr>
          <p:nvPr>
            <p:ph type="sldNum" sz="quarter" idx="12"/>
          </p:nvPr>
        </p:nvSpPr>
        <p:spPr>
          <a:ln/>
        </p:spPr>
        <p:txBody>
          <a:bodyPr/>
          <a:lstStyle>
            <a:lvl1pPr>
              <a:defRPr/>
            </a:lvl1pPr>
          </a:lstStyle>
          <a:p>
            <a:pPr>
              <a:defRPr/>
            </a:pPr>
            <a:fld id="{BB2995F8-FBBA-4B83-AF3D-A25A322E05DF}" type="slidenum">
              <a:rPr lang="zh-CN" altLang="en-GB"/>
              <a:pPr>
                <a:defRPr/>
              </a:pPr>
              <a:t>‹#›</a:t>
            </a:fld>
            <a:endParaRPr lang="en-GB" altLang="zh-CN"/>
          </a:p>
        </p:txBody>
      </p:sp>
    </p:spTree>
    <p:extLst>
      <p:ext uri="{BB962C8B-B14F-4D97-AF65-F5344CB8AC3E}">
        <p14:creationId xmlns:p14="http://schemas.microsoft.com/office/powerpoint/2010/main" val="3348925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279525" y="16195675"/>
            <a:ext cx="13771563" cy="5005388"/>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1279525" y="10682288"/>
            <a:ext cx="13771563" cy="55133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5F4E92A5-EE62-59B8-2016-C6C711AED386}"/>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5" name="Rectangle 5">
            <a:extLst>
              <a:ext uri="{FF2B5EF4-FFF2-40B4-BE49-F238E27FC236}">
                <a16:creationId xmlns:a16="http://schemas.microsoft.com/office/drawing/2014/main" id="{6F87A960-D44C-2460-FC6A-E1B4FBCB4A8A}"/>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6" name="Rectangle 6">
            <a:extLst>
              <a:ext uri="{FF2B5EF4-FFF2-40B4-BE49-F238E27FC236}">
                <a16:creationId xmlns:a16="http://schemas.microsoft.com/office/drawing/2014/main" id="{FBFEE323-F3AA-BC90-1670-BBDA5D8F5B4C}"/>
              </a:ext>
            </a:extLst>
          </p:cNvPr>
          <p:cNvSpPr>
            <a:spLocks noGrp="1" noChangeArrowheads="1"/>
          </p:cNvSpPr>
          <p:nvPr>
            <p:ph type="sldNum" sz="quarter" idx="12"/>
          </p:nvPr>
        </p:nvSpPr>
        <p:spPr>
          <a:ln/>
        </p:spPr>
        <p:txBody>
          <a:bodyPr/>
          <a:lstStyle>
            <a:lvl1pPr>
              <a:defRPr/>
            </a:lvl1pPr>
          </a:lstStyle>
          <a:p>
            <a:pPr>
              <a:defRPr/>
            </a:pPr>
            <a:fld id="{CAA65B32-23E6-4537-BA05-01145709B79C}" type="slidenum">
              <a:rPr lang="zh-CN" altLang="en-GB"/>
              <a:pPr>
                <a:defRPr/>
              </a:pPr>
              <a:t>‹#›</a:t>
            </a:fld>
            <a:endParaRPr lang="en-GB" altLang="zh-CN"/>
          </a:p>
        </p:txBody>
      </p:sp>
    </p:spTree>
    <p:extLst>
      <p:ext uri="{BB962C8B-B14F-4D97-AF65-F5344CB8AC3E}">
        <p14:creationId xmlns:p14="http://schemas.microsoft.com/office/powerpoint/2010/main" val="2652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1214438" y="7278688"/>
            <a:ext cx="6810375" cy="15124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8177213" y="7278688"/>
            <a:ext cx="6810375" cy="151241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a:extLst>
              <a:ext uri="{FF2B5EF4-FFF2-40B4-BE49-F238E27FC236}">
                <a16:creationId xmlns:a16="http://schemas.microsoft.com/office/drawing/2014/main" id="{57D3DA07-CEFA-7F96-5E17-251C6670E4A4}"/>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CFA3160D-0D4C-7374-CC58-56C0386F91B4}"/>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0733CAA9-433C-C1C0-A31A-F1D5C30D416C}"/>
              </a:ext>
            </a:extLst>
          </p:cNvPr>
          <p:cNvSpPr>
            <a:spLocks noGrp="1" noChangeArrowheads="1"/>
          </p:cNvSpPr>
          <p:nvPr>
            <p:ph type="sldNum" sz="quarter" idx="12"/>
          </p:nvPr>
        </p:nvSpPr>
        <p:spPr>
          <a:ln/>
        </p:spPr>
        <p:txBody>
          <a:bodyPr/>
          <a:lstStyle>
            <a:lvl1pPr>
              <a:defRPr/>
            </a:lvl1pPr>
          </a:lstStyle>
          <a:p>
            <a:pPr>
              <a:defRPr/>
            </a:pPr>
            <a:fld id="{6B250416-842C-4800-BEBE-B638DA2892A0}" type="slidenum">
              <a:rPr lang="zh-CN" altLang="en-GB"/>
              <a:pPr>
                <a:defRPr/>
              </a:pPr>
              <a:t>‹#›</a:t>
            </a:fld>
            <a:endParaRPr lang="en-GB" altLang="zh-CN"/>
          </a:p>
        </p:txBody>
      </p:sp>
    </p:spTree>
    <p:extLst>
      <p:ext uri="{BB962C8B-B14F-4D97-AF65-F5344CB8AC3E}">
        <p14:creationId xmlns:p14="http://schemas.microsoft.com/office/powerpoint/2010/main" val="248324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09625" y="1009650"/>
            <a:ext cx="14582775" cy="4200525"/>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809625" y="5641975"/>
            <a:ext cx="7159625" cy="2351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09625" y="7993063"/>
            <a:ext cx="7159625" cy="14520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8231188" y="5641975"/>
            <a:ext cx="7161212" cy="23510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8231188" y="7993063"/>
            <a:ext cx="7161212" cy="14520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a:extLst>
              <a:ext uri="{FF2B5EF4-FFF2-40B4-BE49-F238E27FC236}">
                <a16:creationId xmlns:a16="http://schemas.microsoft.com/office/drawing/2014/main" id="{1968AB9D-35D1-7A4D-37E0-00007510F7DB}"/>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8" name="Rectangle 5">
            <a:extLst>
              <a:ext uri="{FF2B5EF4-FFF2-40B4-BE49-F238E27FC236}">
                <a16:creationId xmlns:a16="http://schemas.microsoft.com/office/drawing/2014/main" id="{5093F23C-16E8-9E79-73D7-E39C8DBF21B0}"/>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9" name="Rectangle 6">
            <a:extLst>
              <a:ext uri="{FF2B5EF4-FFF2-40B4-BE49-F238E27FC236}">
                <a16:creationId xmlns:a16="http://schemas.microsoft.com/office/drawing/2014/main" id="{9A553D68-D2EB-2B45-34F3-CD151617C675}"/>
              </a:ext>
            </a:extLst>
          </p:cNvPr>
          <p:cNvSpPr>
            <a:spLocks noGrp="1" noChangeArrowheads="1"/>
          </p:cNvSpPr>
          <p:nvPr>
            <p:ph type="sldNum" sz="quarter" idx="12"/>
          </p:nvPr>
        </p:nvSpPr>
        <p:spPr>
          <a:ln/>
        </p:spPr>
        <p:txBody>
          <a:bodyPr/>
          <a:lstStyle>
            <a:lvl1pPr>
              <a:defRPr/>
            </a:lvl1pPr>
          </a:lstStyle>
          <a:p>
            <a:pPr>
              <a:defRPr/>
            </a:pPr>
            <a:fld id="{2EB3A5B2-3AF0-4070-ACF6-406952064706}" type="slidenum">
              <a:rPr lang="zh-CN" altLang="en-GB"/>
              <a:pPr>
                <a:defRPr/>
              </a:pPr>
              <a:t>‹#›</a:t>
            </a:fld>
            <a:endParaRPr lang="en-GB" altLang="zh-CN"/>
          </a:p>
        </p:txBody>
      </p:sp>
    </p:spTree>
    <p:extLst>
      <p:ext uri="{BB962C8B-B14F-4D97-AF65-F5344CB8AC3E}">
        <p14:creationId xmlns:p14="http://schemas.microsoft.com/office/powerpoint/2010/main" val="237144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EDDBCB88-66B4-87E4-9CEB-CD12529007EB}"/>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4" name="Rectangle 5">
            <a:extLst>
              <a:ext uri="{FF2B5EF4-FFF2-40B4-BE49-F238E27FC236}">
                <a16:creationId xmlns:a16="http://schemas.microsoft.com/office/drawing/2014/main" id="{45375880-6E75-808F-BAC1-4C5F2B374DBF}"/>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5" name="Rectangle 6">
            <a:extLst>
              <a:ext uri="{FF2B5EF4-FFF2-40B4-BE49-F238E27FC236}">
                <a16:creationId xmlns:a16="http://schemas.microsoft.com/office/drawing/2014/main" id="{FF918BCD-0F83-7CF0-5575-AEC7CFD68CD3}"/>
              </a:ext>
            </a:extLst>
          </p:cNvPr>
          <p:cNvSpPr>
            <a:spLocks noGrp="1" noChangeArrowheads="1"/>
          </p:cNvSpPr>
          <p:nvPr>
            <p:ph type="sldNum" sz="quarter" idx="12"/>
          </p:nvPr>
        </p:nvSpPr>
        <p:spPr>
          <a:ln/>
        </p:spPr>
        <p:txBody>
          <a:bodyPr/>
          <a:lstStyle>
            <a:lvl1pPr>
              <a:defRPr/>
            </a:lvl1pPr>
          </a:lstStyle>
          <a:p>
            <a:pPr>
              <a:defRPr/>
            </a:pPr>
            <a:fld id="{F38E4B8C-ADC2-4445-BDE1-625BA4D9AB81}" type="slidenum">
              <a:rPr lang="zh-CN" altLang="en-GB"/>
              <a:pPr>
                <a:defRPr/>
              </a:pPr>
              <a:t>‹#›</a:t>
            </a:fld>
            <a:endParaRPr lang="en-GB" altLang="zh-CN"/>
          </a:p>
        </p:txBody>
      </p:sp>
    </p:spTree>
    <p:extLst>
      <p:ext uri="{BB962C8B-B14F-4D97-AF65-F5344CB8AC3E}">
        <p14:creationId xmlns:p14="http://schemas.microsoft.com/office/powerpoint/2010/main" val="3560213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BFB1556-0B09-FB41-0A50-8D1FE71D16E2}"/>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3" name="Rectangle 5">
            <a:extLst>
              <a:ext uri="{FF2B5EF4-FFF2-40B4-BE49-F238E27FC236}">
                <a16:creationId xmlns:a16="http://schemas.microsoft.com/office/drawing/2014/main" id="{A9CA373B-9E57-A6CD-4254-5B36B34A1BFD}"/>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4" name="Rectangle 6">
            <a:extLst>
              <a:ext uri="{FF2B5EF4-FFF2-40B4-BE49-F238E27FC236}">
                <a16:creationId xmlns:a16="http://schemas.microsoft.com/office/drawing/2014/main" id="{2CA62610-B8D4-4DA8-4FD0-E5929DC32D49}"/>
              </a:ext>
            </a:extLst>
          </p:cNvPr>
          <p:cNvSpPr>
            <a:spLocks noGrp="1" noChangeArrowheads="1"/>
          </p:cNvSpPr>
          <p:nvPr>
            <p:ph type="sldNum" sz="quarter" idx="12"/>
          </p:nvPr>
        </p:nvSpPr>
        <p:spPr>
          <a:ln/>
        </p:spPr>
        <p:txBody>
          <a:bodyPr/>
          <a:lstStyle>
            <a:lvl1pPr>
              <a:defRPr/>
            </a:lvl1pPr>
          </a:lstStyle>
          <a:p>
            <a:pPr>
              <a:defRPr/>
            </a:pPr>
            <a:fld id="{DB32F88D-A614-4ABB-BAB5-B9A7514858E7}" type="slidenum">
              <a:rPr lang="zh-CN" altLang="en-GB"/>
              <a:pPr>
                <a:defRPr/>
              </a:pPr>
              <a:t>‹#›</a:t>
            </a:fld>
            <a:endParaRPr lang="en-GB" altLang="zh-CN"/>
          </a:p>
        </p:txBody>
      </p:sp>
    </p:spTree>
    <p:extLst>
      <p:ext uri="{BB962C8B-B14F-4D97-AF65-F5344CB8AC3E}">
        <p14:creationId xmlns:p14="http://schemas.microsoft.com/office/powerpoint/2010/main" val="2487162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9625" y="1003300"/>
            <a:ext cx="5330825" cy="4270375"/>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6334125" y="1003300"/>
            <a:ext cx="9058275" cy="21510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09625" y="5273675"/>
            <a:ext cx="5330825" cy="17240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732C0D30-ED7F-AFE7-D54D-EF77ABFD2986}"/>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31A63187-1EF6-2357-7E78-596DDC8CE6D8}"/>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F8C22164-1C45-8141-E80B-B343FD690964}"/>
              </a:ext>
            </a:extLst>
          </p:cNvPr>
          <p:cNvSpPr>
            <a:spLocks noGrp="1" noChangeArrowheads="1"/>
          </p:cNvSpPr>
          <p:nvPr>
            <p:ph type="sldNum" sz="quarter" idx="12"/>
          </p:nvPr>
        </p:nvSpPr>
        <p:spPr>
          <a:ln/>
        </p:spPr>
        <p:txBody>
          <a:bodyPr/>
          <a:lstStyle>
            <a:lvl1pPr>
              <a:defRPr/>
            </a:lvl1pPr>
          </a:lstStyle>
          <a:p>
            <a:pPr>
              <a:defRPr/>
            </a:pPr>
            <a:fld id="{950C17C0-1843-4F8D-9A29-2DA1BDE1906F}" type="slidenum">
              <a:rPr lang="zh-CN" altLang="en-GB"/>
              <a:pPr>
                <a:defRPr/>
              </a:pPr>
              <a:t>‹#›</a:t>
            </a:fld>
            <a:endParaRPr lang="en-GB" altLang="zh-CN"/>
          </a:p>
        </p:txBody>
      </p:sp>
    </p:spTree>
    <p:extLst>
      <p:ext uri="{BB962C8B-B14F-4D97-AF65-F5344CB8AC3E}">
        <p14:creationId xmlns:p14="http://schemas.microsoft.com/office/powerpoint/2010/main" val="94361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175000" y="17641888"/>
            <a:ext cx="9721850" cy="2082800"/>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3175000" y="2252663"/>
            <a:ext cx="9721850" cy="15120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3175000" y="19724688"/>
            <a:ext cx="9721850" cy="2957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C5B7D213-F753-44BF-F67F-BD511ECAA313}"/>
              </a:ext>
            </a:extLst>
          </p:cNvPr>
          <p:cNvSpPr>
            <a:spLocks noGrp="1" noChangeArrowheads="1"/>
          </p:cNvSpPr>
          <p:nvPr>
            <p:ph type="dt" sz="half" idx="10"/>
          </p:nvPr>
        </p:nvSpPr>
        <p:spPr>
          <a:ln/>
        </p:spPr>
        <p:txBody>
          <a:bodyPr/>
          <a:lstStyle>
            <a:lvl1pPr>
              <a:defRPr/>
            </a:lvl1pPr>
          </a:lstStyle>
          <a:p>
            <a:pPr>
              <a:defRPr/>
            </a:pPr>
            <a:endParaRPr lang="en-GB" altLang="zh-CN"/>
          </a:p>
        </p:txBody>
      </p:sp>
      <p:sp>
        <p:nvSpPr>
          <p:cNvPr id="6" name="Rectangle 5">
            <a:extLst>
              <a:ext uri="{FF2B5EF4-FFF2-40B4-BE49-F238E27FC236}">
                <a16:creationId xmlns:a16="http://schemas.microsoft.com/office/drawing/2014/main" id="{F54F8E63-1D77-B2C7-3CC8-268F0261107D}"/>
              </a:ext>
            </a:extLst>
          </p:cNvPr>
          <p:cNvSpPr>
            <a:spLocks noGrp="1" noChangeArrowheads="1"/>
          </p:cNvSpPr>
          <p:nvPr>
            <p:ph type="ftr" sz="quarter" idx="11"/>
          </p:nvPr>
        </p:nvSpPr>
        <p:spPr>
          <a:ln/>
        </p:spPr>
        <p:txBody>
          <a:bodyPr/>
          <a:lstStyle>
            <a:lvl1pPr>
              <a:defRPr/>
            </a:lvl1pPr>
          </a:lstStyle>
          <a:p>
            <a:pPr>
              <a:defRPr/>
            </a:pPr>
            <a:endParaRPr lang="en-GB" altLang="zh-CN"/>
          </a:p>
        </p:txBody>
      </p:sp>
      <p:sp>
        <p:nvSpPr>
          <p:cNvPr id="7" name="Rectangle 6">
            <a:extLst>
              <a:ext uri="{FF2B5EF4-FFF2-40B4-BE49-F238E27FC236}">
                <a16:creationId xmlns:a16="http://schemas.microsoft.com/office/drawing/2014/main" id="{10D2CF73-2FB2-6EFD-4F4C-0A8F8EEA2DB0}"/>
              </a:ext>
            </a:extLst>
          </p:cNvPr>
          <p:cNvSpPr>
            <a:spLocks noGrp="1" noChangeArrowheads="1"/>
          </p:cNvSpPr>
          <p:nvPr>
            <p:ph type="sldNum" sz="quarter" idx="12"/>
          </p:nvPr>
        </p:nvSpPr>
        <p:spPr>
          <a:ln/>
        </p:spPr>
        <p:txBody>
          <a:bodyPr/>
          <a:lstStyle>
            <a:lvl1pPr>
              <a:defRPr/>
            </a:lvl1pPr>
          </a:lstStyle>
          <a:p>
            <a:pPr>
              <a:defRPr/>
            </a:pPr>
            <a:fld id="{81F93257-9A5D-4BC1-A02A-2E2B2B0F04FA}" type="slidenum">
              <a:rPr lang="zh-CN" altLang="en-GB"/>
              <a:pPr>
                <a:defRPr/>
              </a:pPr>
              <a:t>‹#›</a:t>
            </a:fld>
            <a:endParaRPr lang="en-GB" altLang="zh-CN"/>
          </a:p>
        </p:txBody>
      </p:sp>
    </p:spTree>
    <p:extLst>
      <p:ext uri="{BB962C8B-B14F-4D97-AF65-F5344CB8AC3E}">
        <p14:creationId xmlns:p14="http://schemas.microsoft.com/office/powerpoint/2010/main" val="224638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12816E4-7208-88E6-94D8-107C67198181}"/>
              </a:ext>
            </a:extLst>
          </p:cNvPr>
          <p:cNvSpPr>
            <a:spLocks noGrp="1" noChangeArrowheads="1"/>
          </p:cNvSpPr>
          <p:nvPr>
            <p:ph type="title"/>
          </p:nvPr>
        </p:nvSpPr>
        <p:spPr bwMode="auto">
          <a:xfrm>
            <a:off x="1214438" y="2239963"/>
            <a:ext cx="13773150" cy="420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ctr" anchorCtr="0" compatLnSpc="1">
            <a:prstTxWarp prst="textNoShape">
              <a:avLst/>
            </a:prstTxWarp>
          </a:bodyPr>
          <a:lstStyle/>
          <a:p>
            <a:pPr lvl="0"/>
            <a:r>
              <a:rPr lang="en-GB" altLang="zh-CN"/>
              <a:t>Click to edit Master title style</a:t>
            </a:r>
          </a:p>
        </p:txBody>
      </p:sp>
      <p:sp>
        <p:nvSpPr>
          <p:cNvPr id="1027" name="Rectangle 3">
            <a:extLst>
              <a:ext uri="{FF2B5EF4-FFF2-40B4-BE49-F238E27FC236}">
                <a16:creationId xmlns:a16="http://schemas.microsoft.com/office/drawing/2014/main" id="{96457412-811A-8C1D-E0E6-17F7142622FE}"/>
              </a:ext>
            </a:extLst>
          </p:cNvPr>
          <p:cNvSpPr>
            <a:spLocks noGrp="1" noChangeArrowheads="1"/>
          </p:cNvSpPr>
          <p:nvPr>
            <p:ph type="body" idx="1"/>
          </p:nvPr>
        </p:nvSpPr>
        <p:spPr bwMode="auto">
          <a:xfrm>
            <a:off x="1214438" y="7278688"/>
            <a:ext cx="13773150" cy="151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22354" tIns="111176" rIns="222354" bIns="111176" numCol="1" anchor="t" anchorCtr="0" compatLnSpc="1">
            <a:prstTxWarp prst="textNoShape">
              <a:avLst/>
            </a:prstTxWarp>
          </a:bodyPr>
          <a:lstStyle/>
          <a:p>
            <a:pPr lvl="0"/>
            <a:r>
              <a:rPr lang="en-GB" altLang="zh-CN"/>
              <a:t>Click to edit Master text styles</a:t>
            </a:r>
          </a:p>
          <a:p>
            <a:pPr lvl="1"/>
            <a:r>
              <a:rPr lang="en-GB" altLang="zh-CN"/>
              <a:t>Second level</a:t>
            </a:r>
          </a:p>
          <a:p>
            <a:pPr lvl="2"/>
            <a:r>
              <a:rPr lang="en-GB" altLang="zh-CN"/>
              <a:t>Third level</a:t>
            </a:r>
          </a:p>
          <a:p>
            <a:pPr lvl="3"/>
            <a:r>
              <a:rPr lang="en-GB" altLang="zh-CN"/>
              <a:t>Fourth level</a:t>
            </a:r>
          </a:p>
          <a:p>
            <a:pPr lvl="4"/>
            <a:r>
              <a:rPr lang="en-GB" altLang="zh-CN"/>
              <a:t>Fifth level</a:t>
            </a:r>
          </a:p>
        </p:txBody>
      </p:sp>
      <p:sp>
        <p:nvSpPr>
          <p:cNvPr id="1028" name="Rectangle 4">
            <a:extLst>
              <a:ext uri="{FF2B5EF4-FFF2-40B4-BE49-F238E27FC236}">
                <a16:creationId xmlns:a16="http://schemas.microsoft.com/office/drawing/2014/main" id="{0C80CE60-035C-3D07-2828-443D8DCE31D2}"/>
              </a:ext>
            </a:extLst>
          </p:cNvPr>
          <p:cNvSpPr>
            <a:spLocks noGrp="1" noChangeArrowheads="1"/>
          </p:cNvSpPr>
          <p:nvPr>
            <p:ph type="dt" sz="half" idx="2"/>
          </p:nvPr>
        </p:nvSpPr>
        <p:spPr bwMode="auto">
          <a:xfrm>
            <a:off x="1214438" y="22963188"/>
            <a:ext cx="3376612" cy="167957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defRPr sz="3400">
                <a:ea typeface="宋体" pitchFamily="2" charset="-122"/>
              </a:defRPr>
            </a:lvl1pPr>
          </a:lstStyle>
          <a:p>
            <a:pPr>
              <a:defRPr/>
            </a:pPr>
            <a:endParaRPr lang="en-GB" altLang="zh-CN"/>
          </a:p>
        </p:txBody>
      </p:sp>
      <p:sp>
        <p:nvSpPr>
          <p:cNvPr id="1029" name="Rectangle 5">
            <a:extLst>
              <a:ext uri="{FF2B5EF4-FFF2-40B4-BE49-F238E27FC236}">
                <a16:creationId xmlns:a16="http://schemas.microsoft.com/office/drawing/2014/main" id="{A6696D2A-107F-EB9A-90F1-F0B0CC16FF09}"/>
              </a:ext>
            </a:extLst>
          </p:cNvPr>
          <p:cNvSpPr>
            <a:spLocks noGrp="1" noChangeArrowheads="1"/>
          </p:cNvSpPr>
          <p:nvPr>
            <p:ph type="ftr" sz="quarter" idx="3"/>
          </p:nvPr>
        </p:nvSpPr>
        <p:spPr bwMode="auto">
          <a:xfrm>
            <a:off x="5535613" y="22963188"/>
            <a:ext cx="5130800" cy="167957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ctr">
              <a:defRPr sz="3400">
                <a:ea typeface="宋体" pitchFamily="2" charset="-122"/>
              </a:defRPr>
            </a:lvl1pPr>
          </a:lstStyle>
          <a:p>
            <a:pPr>
              <a:defRPr/>
            </a:pPr>
            <a:endParaRPr lang="en-GB" altLang="zh-CN"/>
          </a:p>
        </p:txBody>
      </p:sp>
      <p:sp>
        <p:nvSpPr>
          <p:cNvPr id="1030" name="Rectangle 6">
            <a:extLst>
              <a:ext uri="{FF2B5EF4-FFF2-40B4-BE49-F238E27FC236}">
                <a16:creationId xmlns:a16="http://schemas.microsoft.com/office/drawing/2014/main" id="{77978632-C41E-4450-538D-6B9C0A025081}"/>
              </a:ext>
            </a:extLst>
          </p:cNvPr>
          <p:cNvSpPr>
            <a:spLocks noGrp="1" noChangeArrowheads="1"/>
          </p:cNvSpPr>
          <p:nvPr>
            <p:ph type="sldNum" sz="quarter" idx="4"/>
          </p:nvPr>
        </p:nvSpPr>
        <p:spPr bwMode="auto">
          <a:xfrm>
            <a:off x="11610975" y="22963188"/>
            <a:ext cx="3376613" cy="1679575"/>
          </a:xfrm>
          <a:prstGeom prst="rect">
            <a:avLst/>
          </a:prstGeom>
          <a:noFill/>
          <a:ln w="9525">
            <a:noFill/>
            <a:miter lim="800000"/>
            <a:headEnd/>
            <a:tailEnd/>
          </a:ln>
          <a:effectLst/>
        </p:spPr>
        <p:txBody>
          <a:bodyPr vert="horz" wrap="square" lIns="222354" tIns="111176" rIns="222354" bIns="111176" numCol="1" anchor="t" anchorCtr="0" compatLnSpc="1">
            <a:prstTxWarp prst="textNoShape">
              <a:avLst/>
            </a:prstTxWarp>
          </a:bodyPr>
          <a:lstStyle>
            <a:lvl1pPr algn="r">
              <a:defRPr sz="3400">
                <a:ea typeface="宋体" panose="02010600030101010101" pitchFamily="2" charset="-122"/>
              </a:defRPr>
            </a:lvl1pPr>
          </a:lstStyle>
          <a:p>
            <a:pPr>
              <a:defRPr/>
            </a:pPr>
            <a:fld id="{AA27D613-0FDF-4AED-822C-DB9F6AEDE49E}" type="slidenum">
              <a:rPr lang="zh-CN" altLang="en-GB"/>
              <a:pPr>
                <a:defRPr/>
              </a:pPr>
              <a:t>‹#›</a:t>
            </a:fld>
            <a:endParaRPr lang="en-GB"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224088" rtl="0" eaLnBrk="0" fontAlgn="base" hangingPunct="0">
        <a:spcBef>
          <a:spcPct val="0"/>
        </a:spcBef>
        <a:spcAft>
          <a:spcPct val="0"/>
        </a:spcAft>
        <a:defRPr sz="10700">
          <a:solidFill>
            <a:schemeClr val="tx2"/>
          </a:solidFill>
          <a:latin typeface="+mj-lt"/>
          <a:ea typeface="+mj-ea"/>
          <a:cs typeface="+mj-cs"/>
        </a:defRPr>
      </a:lvl1pPr>
      <a:lvl2pPr algn="ctr" defTabSz="2224088" rtl="0" eaLnBrk="0" fontAlgn="base" hangingPunct="0">
        <a:spcBef>
          <a:spcPct val="0"/>
        </a:spcBef>
        <a:spcAft>
          <a:spcPct val="0"/>
        </a:spcAft>
        <a:defRPr sz="10700">
          <a:solidFill>
            <a:schemeClr val="tx2"/>
          </a:solidFill>
          <a:latin typeface="Times New Roman" pitchFamily="18" charset="0"/>
        </a:defRPr>
      </a:lvl2pPr>
      <a:lvl3pPr algn="ctr" defTabSz="2224088" rtl="0" eaLnBrk="0" fontAlgn="base" hangingPunct="0">
        <a:spcBef>
          <a:spcPct val="0"/>
        </a:spcBef>
        <a:spcAft>
          <a:spcPct val="0"/>
        </a:spcAft>
        <a:defRPr sz="10700">
          <a:solidFill>
            <a:schemeClr val="tx2"/>
          </a:solidFill>
          <a:latin typeface="Times New Roman" pitchFamily="18" charset="0"/>
        </a:defRPr>
      </a:lvl3pPr>
      <a:lvl4pPr algn="ctr" defTabSz="2224088" rtl="0" eaLnBrk="0" fontAlgn="base" hangingPunct="0">
        <a:spcBef>
          <a:spcPct val="0"/>
        </a:spcBef>
        <a:spcAft>
          <a:spcPct val="0"/>
        </a:spcAft>
        <a:defRPr sz="10700">
          <a:solidFill>
            <a:schemeClr val="tx2"/>
          </a:solidFill>
          <a:latin typeface="Times New Roman" pitchFamily="18" charset="0"/>
        </a:defRPr>
      </a:lvl4pPr>
      <a:lvl5pPr algn="ctr" defTabSz="2224088" rtl="0" eaLnBrk="0" fontAlgn="base" hangingPunct="0">
        <a:spcBef>
          <a:spcPct val="0"/>
        </a:spcBef>
        <a:spcAft>
          <a:spcPct val="0"/>
        </a:spcAft>
        <a:defRPr sz="10700">
          <a:solidFill>
            <a:schemeClr val="tx2"/>
          </a:solidFill>
          <a:latin typeface="Times New Roman" pitchFamily="18" charset="0"/>
        </a:defRPr>
      </a:lvl5pPr>
      <a:lvl6pPr marL="457200" algn="ctr" defTabSz="2224088" rtl="0" eaLnBrk="0" fontAlgn="base" hangingPunct="0">
        <a:spcBef>
          <a:spcPct val="0"/>
        </a:spcBef>
        <a:spcAft>
          <a:spcPct val="0"/>
        </a:spcAft>
        <a:defRPr sz="10700">
          <a:solidFill>
            <a:schemeClr val="tx2"/>
          </a:solidFill>
          <a:latin typeface="Times New Roman" pitchFamily="18" charset="0"/>
        </a:defRPr>
      </a:lvl6pPr>
      <a:lvl7pPr marL="914400" algn="ctr" defTabSz="2224088" rtl="0" eaLnBrk="0" fontAlgn="base" hangingPunct="0">
        <a:spcBef>
          <a:spcPct val="0"/>
        </a:spcBef>
        <a:spcAft>
          <a:spcPct val="0"/>
        </a:spcAft>
        <a:defRPr sz="10700">
          <a:solidFill>
            <a:schemeClr val="tx2"/>
          </a:solidFill>
          <a:latin typeface="Times New Roman" pitchFamily="18" charset="0"/>
        </a:defRPr>
      </a:lvl7pPr>
      <a:lvl8pPr marL="1371600" algn="ctr" defTabSz="2224088" rtl="0" eaLnBrk="0" fontAlgn="base" hangingPunct="0">
        <a:spcBef>
          <a:spcPct val="0"/>
        </a:spcBef>
        <a:spcAft>
          <a:spcPct val="0"/>
        </a:spcAft>
        <a:defRPr sz="10700">
          <a:solidFill>
            <a:schemeClr val="tx2"/>
          </a:solidFill>
          <a:latin typeface="Times New Roman" pitchFamily="18" charset="0"/>
        </a:defRPr>
      </a:lvl8pPr>
      <a:lvl9pPr marL="1828800" algn="ctr" defTabSz="2224088" rtl="0" eaLnBrk="0" fontAlgn="base" hangingPunct="0">
        <a:spcBef>
          <a:spcPct val="0"/>
        </a:spcBef>
        <a:spcAft>
          <a:spcPct val="0"/>
        </a:spcAft>
        <a:defRPr sz="10700">
          <a:solidFill>
            <a:schemeClr val="tx2"/>
          </a:solidFill>
          <a:latin typeface="Times New Roman" pitchFamily="18" charset="0"/>
        </a:defRPr>
      </a:lvl9pPr>
    </p:titleStyle>
    <p:bodyStyle>
      <a:lvl1pPr marL="835025" indent="-835025" algn="l" defTabSz="2224088" rtl="0" eaLnBrk="0" fontAlgn="base" hangingPunct="0">
        <a:spcBef>
          <a:spcPct val="20000"/>
        </a:spcBef>
        <a:spcAft>
          <a:spcPct val="0"/>
        </a:spcAft>
        <a:buChar char="•"/>
        <a:defRPr sz="7800">
          <a:solidFill>
            <a:schemeClr val="tx1"/>
          </a:solidFill>
          <a:latin typeface="+mn-lt"/>
          <a:ea typeface="+mn-ea"/>
          <a:cs typeface="+mn-cs"/>
        </a:defRPr>
      </a:lvl1pPr>
      <a:lvl2pPr marL="1806575" indent="-695325" algn="l" defTabSz="2224088" rtl="0" eaLnBrk="0" fontAlgn="base" hangingPunct="0">
        <a:spcBef>
          <a:spcPct val="20000"/>
        </a:spcBef>
        <a:spcAft>
          <a:spcPct val="0"/>
        </a:spcAft>
        <a:buChar char="–"/>
        <a:defRPr sz="6800">
          <a:solidFill>
            <a:schemeClr val="tx1"/>
          </a:solidFill>
          <a:latin typeface="+mn-lt"/>
        </a:defRPr>
      </a:lvl2pPr>
      <a:lvl3pPr marL="2779713" indent="-555625" algn="l" defTabSz="2224088" rtl="0" eaLnBrk="0" fontAlgn="base" hangingPunct="0">
        <a:spcBef>
          <a:spcPct val="20000"/>
        </a:spcBef>
        <a:spcAft>
          <a:spcPct val="0"/>
        </a:spcAft>
        <a:buChar char="•"/>
        <a:defRPr sz="5900">
          <a:solidFill>
            <a:schemeClr val="tx1"/>
          </a:solidFill>
          <a:latin typeface="+mn-lt"/>
        </a:defRPr>
      </a:lvl3pPr>
      <a:lvl4pPr marL="3892550" indent="-557213" algn="l" defTabSz="2224088" rtl="0" eaLnBrk="0" fontAlgn="base" hangingPunct="0">
        <a:spcBef>
          <a:spcPct val="20000"/>
        </a:spcBef>
        <a:spcAft>
          <a:spcPct val="0"/>
        </a:spcAft>
        <a:buChar char="–"/>
        <a:defRPr sz="4900">
          <a:solidFill>
            <a:schemeClr val="tx1"/>
          </a:solidFill>
          <a:latin typeface="+mn-lt"/>
        </a:defRPr>
      </a:lvl4pPr>
      <a:lvl5pPr marL="5003800" indent="-557213" algn="l" defTabSz="2224088" rtl="0" eaLnBrk="0" fontAlgn="base" hangingPunct="0">
        <a:spcBef>
          <a:spcPct val="20000"/>
        </a:spcBef>
        <a:spcAft>
          <a:spcPct val="0"/>
        </a:spcAft>
        <a:buChar char="»"/>
        <a:defRPr sz="4900">
          <a:solidFill>
            <a:schemeClr val="tx1"/>
          </a:solidFill>
          <a:latin typeface="+mn-lt"/>
        </a:defRPr>
      </a:lvl5pPr>
      <a:lvl6pPr marL="5461000" indent="-557213" algn="l" defTabSz="2224088" rtl="0" eaLnBrk="0" fontAlgn="base" hangingPunct="0">
        <a:spcBef>
          <a:spcPct val="20000"/>
        </a:spcBef>
        <a:spcAft>
          <a:spcPct val="0"/>
        </a:spcAft>
        <a:buChar char="»"/>
        <a:defRPr sz="4900">
          <a:solidFill>
            <a:schemeClr val="tx1"/>
          </a:solidFill>
          <a:latin typeface="+mn-lt"/>
        </a:defRPr>
      </a:lvl6pPr>
      <a:lvl7pPr marL="5918200" indent="-557213" algn="l" defTabSz="2224088" rtl="0" eaLnBrk="0" fontAlgn="base" hangingPunct="0">
        <a:spcBef>
          <a:spcPct val="20000"/>
        </a:spcBef>
        <a:spcAft>
          <a:spcPct val="0"/>
        </a:spcAft>
        <a:buChar char="»"/>
        <a:defRPr sz="4900">
          <a:solidFill>
            <a:schemeClr val="tx1"/>
          </a:solidFill>
          <a:latin typeface="+mn-lt"/>
        </a:defRPr>
      </a:lvl7pPr>
      <a:lvl8pPr marL="6375400" indent="-557213" algn="l" defTabSz="2224088" rtl="0" eaLnBrk="0" fontAlgn="base" hangingPunct="0">
        <a:spcBef>
          <a:spcPct val="20000"/>
        </a:spcBef>
        <a:spcAft>
          <a:spcPct val="0"/>
        </a:spcAft>
        <a:buChar char="»"/>
        <a:defRPr sz="4900">
          <a:solidFill>
            <a:schemeClr val="tx1"/>
          </a:solidFill>
          <a:latin typeface="+mn-lt"/>
        </a:defRPr>
      </a:lvl8pPr>
      <a:lvl9pPr marL="6832600" indent="-557213" algn="l" defTabSz="2224088" rtl="0" eaLnBrk="0" fontAlgn="base" hangingPunct="0">
        <a:spcBef>
          <a:spcPct val="20000"/>
        </a:spcBef>
        <a:spcAft>
          <a:spcPct val="0"/>
        </a:spcAft>
        <a:buChar char="»"/>
        <a:defRPr sz="49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74C08971-6CE7-5753-907E-0EA7C7AD8116}"/>
              </a:ext>
            </a:extLst>
          </p:cNvPr>
          <p:cNvSpPr>
            <a:spLocks noGrp="1" noChangeArrowheads="1"/>
          </p:cNvSpPr>
          <p:nvPr>
            <p:ph type="title"/>
          </p:nvPr>
        </p:nvSpPr>
        <p:spPr>
          <a:xfrm>
            <a:off x="1698625" y="25400"/>
            <a:ext cx="12739688" cy="1289050"/>
          </a:xfrm>
        </p:spPr>
        <p:txBody>
          <a:bodyPr/>
          <a:lstStyle/>
          <a:p>
            <a:r>
              <a:rPr lang="en-US" altLang="zh-CN" sz="3000" b="1" dirty="0">
                <a:solidFill>
                  <a:schemeClr val="tx1"/>
                </a:solidFill>
                <a:ea typeface="宋体" panose="02010600030101010101" pitchFamily="2" charset="-122"/>
              </a:rPr>
              <a:t>The Title of the Paper in VEH2025 International Conference on Vibration and Energy Harvesting Applications (30 point font, bold letters)</a:t>
            </a:r>
            <a:endParaRPr lang="en-GB" altLang="zh-CN" sz="3000" b="1" dirty="0">
              <a:solidFill>
                <a:schemeClr val="tx1"/>
              </a:solidFill>
              <a:ea typeface="宋体" panose="02010600030101010101" pitchFamily="2" charset="-122"/>
            </a:endParaRPr>
          </a:p>
        </p:txBody>
      </p:sp>
      <p:graphicFrame>
        <p:nvGraphicFramePr>
          <p:cNvPr id="11651" name="Group 7555">
            <a:extLst>
              <a:ext uri="{FF2B5EF4-FFF2-40B4-BE49-F238E27FC236}">
                <a16:creationId xmlns:a16="http://schemas.microsoft.com/office/drawing/2014/main" id="{3419C4BC-9FF5-A141-3072-3E421E4C48EF}"/>
              </a:ext>
            </a:extLst>
          </p:cNvPr>
          <p:cNvGraphicFramePr>
            <a:graphicFrameLocks noGrp="1"/>
          </p:cNvGraphicFramePr>
          <p:nvPr>
            <p:ph sz="half" idx="2"/>
            <p:extLst>
              <p:ext uri="{D42A27DB-BD31-4B8C-83A1-F6EECF244321}">
                <p14:modId xmlns:p14="http://schemas.microsoft.com/office/powerpoint/2010/main" val="4152599406"/>
              </p:ext>
            </p:extLst>
          </p:nvPr>
        </p:nvGraphicFramePr>
        <p:xfrm>
          <a:off x="755993" y="20996922"/>
          <a:ext cx="6804025" cy="1338263"/>
        </p:xfrm>
        <a:graphic>
          <a:graphicData uri="http://schemas.openxmlformats.org/drawingml/2006/table">
            <a:tbl>
              <a:tblPr>
                <a:tableStyleId>{5940675A-B579-460E-94D1-54222C63F5DA}</a:tableStyleId>
              </a:tblPr>
              <a:tblGrid>
                <a:gridCol w="1166812">
                  <a:extLst>
                    <a:ext uri="{9D8B030D-6E8A-4147-A177-3AD203B41FA5}">
                      <a16:colId xmlns:a16="http://schemas.microsoft.com/office/drawing/2014/main" val="20000"/>
                    </a:ext>
                  </a:extLst>
                </a:gridCol>
                <a:gridCol w="1851025">
                  <a:extLst>
                    <a:ext uri="{9D8B030D-6E8A-4147-A177-3AD203B41FA5}">
                      <a16:colId xmlns:a16="http://schemas.microsoft.com/office/drawing/2014/main" val="20001"/>
                    </a:ext>
                  </a:extLst>
                </a:gridCol>
                <a:gridCol w="1843088">
                  <a:extLst>
                    <a:ext uri="{9D8B030D-6E8A-4147-A177-3AD203B41FA5}">
                      <a16:colId xmlns:a16="http://schemas.microsoft.com/office/drawing/2014/main" val="20002"/>
                    </a:ext>
                  </a:extLst>
                </a:gridCol>
                <a:gridCol w="1943100">
                  <a:extLst>
                    <a:ext uri="{9D8B030D-6E8A-4147-A177-3AD203B41FA5}">
                      <a16:colId xmlns:a16="http://schemas.microsoft.com/office/drawing/2014/main" val="20003"/>
                    </a:ext>
                  </a:extLst>
                </a:gridCol>
              </a:tblGrid>
              <a:tr h="655631">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Title</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I</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II</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III</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extLst>
                  <a:ext uri="{0D108BD9-81ED-4DB2-BD59-A6C34878D82A}">
                    <a16:rowId xmlns:a16="http://schemas.microsoft.com/office/drawing/2014/main" val="10000"/>
                  </a:ext>
                </a:extLst>
              </a:tr>
              <a:tr h="341316">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US" altLang="zh-CN" sz="1600" b="0" u="none" strike="noStrike" cap="none" normalizeH="0" baseline="0" dirty="0">
                          <a:ln>
                            <a:noFill/>
                          </a:ln>
                          <a:solidFill>
                            <a:schemeClr val="tx1"/>
                          </a:solidFill>
                          <a:effectLst/>
                        </a:rPr>
                        <a:t>I</a:t>
                      </a:r>
                      <a:endParaRPr kumimoji="0" lang="en-US"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rowSpan="2">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1.1</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rowSpan="2">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1.2</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1.3</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extLst>
                  <a:ext uri="{0D108BD9-81ED-4DB2-BD59-A6C34878D82A}">
                    <a16:rowId xmlns:a16="http://schemas.microsoft.com/office/drawing/2014/main" val="10001"/>
                  </a:ext>
                </a:extLst>
              </a:tr>
              <a:tr h="341316">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II</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tc vMerge="1">
                  <a:txBody>
                    <a:bodyPr/>
                    <a:lstStyle/>
                    <a:p>
                      <a:endParaRPr lang="zh-CN" altLang="en-US"/>
                    </a:p>
                  </a:txBody>
                  <a:tcPr/>
                </a:tc>
                <a:tc vMerge="1">
                  <a:txBody>
                    <a:bodyPr/>
                    <a:lstStyle/>
                    <a:p>
                      <a:endParaRPr lang="zh-CN" altLang="en-US"/>
                    </a:p>
                  </a:txBody>
                  <a:tcPr/>
                </a:tc>
                <a:tc>
                  <a:txBody>
                    <a:bodyPr/>
                    <a:lstStyle/>
                    <a:p>
                      <a:pPr marL="0" marR="0" lvl="0" indent="0" algn="ctr" defTabSz="974725" rtl="0" eaLnBrk="0" fontAlgn="base" latinLnBrk="0" hangingPunct="0">
                        <a:lnSpc>
                          <a:spcPct val="100000"/>
                        </a:lnSpc>
                        <a:spcBef>
                          <a:spcPct val="0"/>
                        </a:spcBef>
                        <a:spcAft>
                          <a:spcPct val="0"/>
                        </a:spcAft>
                        <a:buClrTx/>
                        <a:buSzTx/>
                        <a:buFontTx/>
                        <a:buNone/>
                        <a:tabLst/>
                      </a:pPr>
                      <a:r>
                        <a:rPr kumimoji="0" lang="en-GB" altLang="zh-CN" sz="1600" b="0" u="none" strike="noStrike" cap="none" normalizeH="0" baseline="0" dirty="0">
                          <a:ln>
                            <a:noFill/>
                          </a:ln>
                          <a:solidFill>
                            <a:schemeClr val="tx1"/>
                          </a:solidFill>
                          <a:effectLst/>
                        </a:rPr>
                        <a:t>1.4</a:t>
                      </a:r>
                      <a:endParaRPr kumimoji="0" lang="en-GB" altLang="zh-CN" sz="1600" b="0" i="0" u="none" strike="noStrike" cap="none" normalizeH="0" baseline="0" dirty="0">
                        <a:ln>
                          <a:noFill/>
                        </a:ln>
                        <a:solidFill>
                          <a:schemeClr val="tx1"/>
                        </a:solidFill>
                        <a:effectLst/>
                        <a:latin typeface="Times New Roman" pitchFamily="18" charset="0"/>
                        <a:ea typeface="宋体" pitchFamily="2" charset="-122"/>
                      </a:endParaRPr>
                    </a:p>
                  </a:txBody>
                  <a:tcPr marL="97475" marR="97475" marT="48738" marB="48738" anchor="ctr" horzOverflow="overflow"/>
                </a:tc>
                <a:extLst>
                  <a:ext uri="{0D108BD9-81ED-4DB2-BD59-A6C34878D82A}">
                    <a16:rowId xmlns:a16="http://schemas.microsoft.com/office/drawing/2014/main" val="10002"/>
                  </a:ext>
                </a:extLst>
              </a:tr>
            </a:tbl>
          </a:graphicData>
        </a:graphic>
      </p:graphicFrame>
      <p:sp>
        <p:nvSpPr>
          <p:cNvPr id="3097" name="Rectangle 12">
            <a:extLst>
              <a:ext uri="{FF2B5EF4-FFF2-40B4-BE49-F238E27FC236}">
                <a16:creationId xmlns:a16="http://schemas.microsoft.com/office/drawing/2014/main" id="{241DA208-76CB-DAE3-22BC-029970D4F876}"/>
              </a:ext>
            </a:extLst>
          </p:cNvPr>
          <p:cNvSpPr>
            <a:spLocks noChangeArrowheads="1"/>
          </p:cNvSpPr>
          <p:nvPr/>
        </p:nvSpPr>
        <p:spPr bwMode="auto">
          <a:xfrm>
            <a:off x="3086100" y="1101725"/>
            <a:ext cx="10055225" cy="99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2354" tIns="111176" rIns="222354" bIns="111176" anchor="ctr"/>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2400" b="1" dirty="0">
                <a:ea typeface="宋体" panose="02010600030101010101" pitchFamily="2" charset="-122"/>
              </a:rPr>
              <a:t>Names of the Authors (24 point font, bold letters, one line only)</a:t>
            </a:r>
          </a:p>
          <a:p>
            <a:pPr algn="ctr">
              <a:spcBef>
                <a:spcPct val="0"/>
              </a:spcBef>
              <a:buFontTx/>
              <a:buNone/>
            </a:pPr>
            <a:r>
              <a:rPr lang="en-GB" altLang="zh-CN" sz="2000" dirty="0">
                <a:ea typeface="宋体" panose="02010600030101010101" pitchFamily="2" charset="-122"/>
              </a:rPr>
              <a:t>Authors’ Affiliation(s) (20 point font, one line only)</a:t>
            </a:r>
            <a:endParaRPr lang="en-US" altLang="zh-CN" sz="2000" dirty="0">
              <a:ea typeface="宋体" panose="02010600030101010101" pitchFamily="2" charset="-122"/>
            </a:endParaRPr>
          </a:p>
        </p:txBody>
      </p:sp>
      <p:sp>
        <p:nvSpPr>
          <p:cNvPr id="3099" name="Text Box 378">
            <a:extLst>
              <a:ext uri="{FF2B5EF4-FFF2-40B4-BE49-F238E27FC236}">
                <a16:creationId xmlns:a16="http://schemas.microsoft.com/office/drawing/2014/main" id="{C8CA18BD-D030-ACFE-4350-137763A50887}"/>
              </a:ext>
            </a:extLst>
          </p:cNvPr>
          <p:cNvSpPr txBox="1">
            <a:spLocks noChangeArrowheads="1"/>
          </p:cNvSpPr>
          <p:nvPr/>
        </p:nvSpPr>
        <p:spPr bwMode="auto">
          <a:xfrm>
            <a:off x="6516688" y="24310975"/>
            <a:ext cx="324008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6073" tIns="23036" rIns="46073" bIns="23036">
            <a:spAutoFit/>
          </a:bodyPr>
          <a:lstStyle>
            <a:lvl1pPr defTabSz="460375">
              <a:defRPr sz="7500">
                <a:solidFill>
                  <a:schemeClr val="tx1"/>
                </a:solidFill>
                <a:latin typeface="Times New Roman" panose="02020603050405020304" pitchFamily="18" charset="0"/>
              </a:defRPr>
            </a:lvl1pPr>
            <a:lvl2pPr marL="742950" indent="-285750" defTabSz="460375">
              <a:defRPr sz="7500">
                <a:solidFill>
                  <a:schemeClr val="tx1"/>
                </a:solidFill>
                <a:latin typeface="Times New Roman" panose="02020603050405020304" pitchFamily="18" charset="0"/>
              </a:defRPr>
            </a:lvl2pPr>
            <a:lvl3pPr marL="1143000" indent="-228600" defTabSz="460375">
              <a:defRPr sz="7500">
                <a:solidFill>
                  <a:schemeClr val="tx1"/>
                </a:solidFill>
                <a:latin typeface="Times New Roman" panose="02020603050405020304" pitchFamily="18" charset="0"/>
              </a:defRPr>
            </a:lvl3pPr>
            <a:lvl4pPr marL="1600200" indent="-228600" defTabSz="460375">
              <a:defRPr sz="7500">
                <a:solidFill>
                  <a:schemeClr val="tx1"/>
                </a:solidFill>
                <a:latin typeface="Times New Roman" panose="02020603050405020304" pitchFamily="18" charset="0"/>
              </a:defRPr>
            </a:lvl4pPr>
            <a:lvl5pPr marL="2057400" indent="-228600" defTabSz="460375">
              <a:defRPr sz="7500">
                <a:solidFill>
                  <a:schemeClr val="tx1"/>
                </a:solidFill>
                <a:latin typeface="Times New Roman" panose="02020603050405020304" pitchFamily="18" charset="0"/>
              </a:defRPr>
            </a:lvl5pPr>
            <a:lvl6pPr marL="2514600" indent="-228600" defTabSz="4603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4603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4603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460375" eaLnBrk="0" fontAlgn="base" hangingPunct="0">
              <a:spcBef>
                <a:spcPct val="0"/>
              </a:spcBef>
              <a:spcAft>
                <a:spcPct val="0"/>
              </a:spcAft>
              <a:defRPr sz="7500">
                <a:solidFill>
                  <a:schemeClr val="tx1"/>
                </a:solidFill>
                <a:latin typeface="Times New Roman" panose="02020603050405020304" pitchFamily="18" charset="0"/>
              </a:defRPr>
            </a:lvl9pPr>
          </a:lstStyle>
          <a:p>
            <a:pPr algn="just">
              <a:spcBef>
                <a:spcPct val="50000"/>
              </a:spcBef>
            </a:pPr>
            <a:r>
              <a:rPr lang="en-GB" altLang="zh-CN" sz="1600" b="1" dirty="0">
                <a:ea typeface="宋体" panose="02010600030101010101" pitchFamily="2" charset="-122"/>
                <a:cs typeface="Arial" panose="020B0604020202020204" pitchFamily="34" charset="0"/>
              </a:rPr>
              <a:t>Author email: XXX@XX.XX</a:t>
            </a:r>
            <a:endParaRPr lang="en-GB" altLang="zh-CN" sz="1600" dirty="0">
              <a:ea typeface="宋体" panose="02010600030101010101" pitchFamily="2" charset="-122"/>
              <a:cs typeface="Arial" panose="020B0604020202020204" pitchFamily="34" charset="0"/>
            </a:endParaRPr>
          </a:p>
        </p:txBody>
      </p:sp>
      <p:sp>
        <p:nvSpPr>
          <p:cNvPr id="3100" name="Text Box 485">
            <a:extLst>
              <a:ext uri="{FF2B5EF4-FFF2-40B4-BE49-F238E27FC236}">
                <a16:creationId xmlns:a16="http://schemas.microsoft.com/office/drawing/2014/main" id="{0931A711-7EB7-ECC0-EF2E-44422B29049F}"/>
              </a:ext>
            </a:extLst>
          </p:cNvPr>
          <p:cNvSpPr txBox="1">
            <a:spLocks noChangeArrowheads="1"/>
          </p:cNvSpPr>
          <p:nvPr/>
        </p:nvSpPr>
        <p:spPr bwMode="auto">
          <a:xfrm>
            <a:off x="8312150" y="2232025"/>
            <a:ext cx="7416800" cy="4182231"/>
          </a:xfrm>
          <a:prstGeom prst="rect">
            <a:avLst/>
          </a:prstGeom>
          <a:noFill/>
          <a:ln>
            <a:noFill/>
          </a:ln>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00"/>
              </a:spcBef>
              <a:spcAft>
                <a:spcPts val="900"/>
              </a:spcAft>
              <a:defRPr/>
            </a:pPr>
            <a:r>
              <a:rPr lang="en-GB" altLang="zh-CN" sz="2200" b="1" dirty="0">
                <a:ea typeface="宋体" panose="02010600030101010101" pitchFamily="2" charset="-122"/>
              </a:rPr>
              <a:t>IV. Experiments</a:t>
            </a:r>
          </a:p>
          <a:p>
            <a:pPr algn="just">
              <a:defRPr/>
            </a:pPr>
            <a:r>
              <a:rPr lang="en-US" altLang="zh-CN" sz="1700" dirty="0">
                <a:ea typeface="宋体" panose="02010600030101010101" pitchFamily="2" charset="-122"/>
              </a:rPr>
              <a:t>This is the template for preparation of posters for International Conference on Vibration and Energy Harvesting Applications (VEH2025) . Please use this document as a sample of the conference poster.</a:t>
            </a:r>
            <a:r>
              <a:rPr lang="en-GB" altLang="zh-CN" sz="1700" dirty="0">
                <a:ea typeface="宋体" panose="02010600030101010101" pitchFamily="2" charset="-122"/>
              </a:rPr>
              <a:t> </a:t>
            </a:r>
          </a:p>
          <a:p>
            <a:pPr algn="just">
              <a:defRPr/>
            </a:pPr>
            <a:endParaRPr lang="en-GB" altLang="zh-CN" sz="1700" dirty="0">
              <a:ea typeface="宋体" panose="02010600030101010101" pitchFamily="2" charset="-122"/>
            </a:endParaRPr>
          </a:p>
          <a:p>
            <a:pPr algn="just">
              <a:defRPr/>
            </a:pPr>
            <a:r>
              <a:rPr lang="en-US" altLang="zh-CN" sz="1700" dirty="0">
                <a:ea typeface="宋体" panose="02010600030101010101" pitchFamily="2" charset="-122"/>
              </a:rPr>
              <a:t>Vibration energy harvesting technology is an interdisciplinary field and has attracted significant attention from both academia and industry toward green and renewable energy and self-powered systems over the past decade.</a:t>
            </a:r>
          </a:p>
          <a:p>
            <a:pPr algn="just">
              <a:defRPr/>
            </a:pPr>
            <a:endParaRPr lang="en-US" altLang="zh-CN" sz="1700" dirty="0">
              <a:ea typeface="宋体" panose="02010600030101010101" pitchFamily="2" charset="-122"/>
            </a:endParaRPr>
          </a:p>
          <a:p>
            <a:pPr algn="just">
              <a:defRPr/>
            </a:pPr>
            <a:r>
              <a:rPr lang="en-US" altLang="zh-CN" sz="1700" dirty="0">
                <a:ea typeface="宋体" panose="02010600030101010101" pitchFamily="2" charset="-122"/>
              </a:rPr>
              <a:t>VEH 2025 aims to provide an international platform for researchers from all over the world to exchange ideas to advance the development of the related technologies. All innovative research works related to vibration analysis, energy harvesting, their applications, and results on the mechanical design, optimization, dynamics, power management circuits and systems, MEMS technology, nano technology, new materials, self-powered IoT applications, and other related areas are welcome.</a:t>
            </a:r>
            <a:endParaRPr lang="en-GB" altLang="zh-CN" sz="1700" dirty="0">
              <a:ea typeface="宋体" panose="02010600030101010101" pitchFamily="2" charset="-122"/>
            </a:endParaRPr>
          </a:p>
        </p:txBody>
      </p:sp>
      <p:sp>
        <p:nvSpPr>
          <p:cNvPr id="3101" name="Rectangle 525">
            <a:extLst>
              <a:ext uri="{FF2B5EF4-FFF2-40B4-BE49-F238E27FC236}">
                <a16:creationId xmlns:a16="http://schemas.microsoft.com/office/drawing/2014/main" id="{29EF6C5C-CBF2-EB03-CD16-F49E0B86885C}"/>
              </a:ext>
            </a:extLst>
          </p:cNvPr>
          <p:cNvSpPr>
            <a:spLocks noChangeArrowheads="1"/>
          </p:cNvSpPr>
          <p:nvPr/>
        </p:nvSpPr>
        <p:spPr bwMode="auto">
          <a:xfrm>
            <a:off x="231775" y="18399424"/>
            <a:ext cx="45085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4407" tIns="31638" rIns="64407" bIns="31638"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1600" dirty="0">
                <a:ea typeface="宋体" panose="02010600030101010101" pitchFamily="2" charset="-122"/>
              </a:rPr>
              <a:t>Fig. 1.  Title of the Figure. (16 point font)</a:t>
            </a:r>
            <a:endParaRPr lang="en-US" altLang="zh-CN" sz="1600" dirty="0">
              <a:ea typeface="宋体" panose="02010600030101010101" pitchFamily="2" charset="-122"/>
            </a:endParaRPr>
          </a:p>
        </p:txBody>
      </p:sp>
      <p:sp>
        <p:nvSpPr>
          <p:cNvPr id="3102" name="Text Box 7273">
            <a:extLst>
              <a:ext uri="{FF2B5EF4-FFF2-40B4-BE49-F238E27FC236}">
                <a16:creationId xmlns:a16="http://schemas.microsoft.com/office/drawing/2014/main" id="{D14F7ADA-978A-3822-A6E6-BF294C878D35}"/>
              </a:ext>
            </a:extLst>
          </p:cNvPr>
          <p:cNvSpPr txBox="1">
            <a:spLocks noChangeArrowheads="1"/>
          </p:cNvSpPr>
          <p:nvPr/>
        </p:nvSpPr>
        <p:spPr bwMode="auto">
          <a:xfrm>
            <a:off x="482600" y="4824413"/>
            <a:ext cx="7469188" cy="3135791"/>
          </a:xfrm>
          <a:prstGeom prst="rect">
            <a:avLst/>
          </a:prstGeom>
          <a:noFill/>
          <a:ln>
            <a:noFill/>
          </a:ln>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defRPr/>
            </a:pPr>
            <a:r>
              <a:rPr lang="en-GB" altLang="zh-CN" sz="2200" b="1" dirty="0">
                <a:ea typeface="宋体" panose="02010600030101010101" pitchFamily="2" charset="-122"/>
              </a:rPr>
              <a:t>I. Introduction (22-point font, bold letters )</a:t>
            </a:r>
          </a:p>
          <a:p>
            <a:pPr algn="just">
              <a:defRPr/>
            </a:pPr>
            <a:r>
              <a:rPr lang="en-US" altLang="zh-CN" sz="1700" dirty="0">
                <a:ea typeface="宋体" panose="02010600030101010101" pitchFamily="2" charset="-122"/>
              </a:rPr>
              <a:t>This is the template for preparation of posters for International Conference on Vibration and Energy Harvesting Applications (VEH2025) . Please use this document as a sample of the conference poster.</a:t>
            </a:r>
            <a:r>
              <a:rPr lang="en-GB" altLang="zh-CN" sz="1700" dirty="0">
                <a:ea typeface="宋体" panose="02010600030101010101" pitchFamily="2" charset="-122"/>
              </a:rPr>
              <a:t> </a:t>
            </a:r>
          </a:p>
          <a:p>
            <a:pPr algn="just">
              <a:defRPr/>
            </a:pPr>
            <a:endParaRPr lang="en-GB" altLang="zh-CN" sz="1700" dirty="0">
              <a:ea typeface="宋体" panose="02010600030101010101" pitchFamily="2" charset="-122"/>
            </a:endParaRPr>
          </a:p>
          <a:p>
            <a:pPr algn="just">
              <a:defRPr/>
            </a:pPr>
            <a:r>
              <a:rPr lang="en-US" altLang="zh-CN" sz="1700" dirty="0">
                <a:ea typeface="宋体" panose="02010600030101010101" pitchFamily="2" charset="-122"/>
              </a:rPr>
              <a:t>Onsite Poster Board Dimensions: Each poster board measures 980 mm x 1390 mm (3.2 ft x 4.5ft) and is mounted vertically.</a:t>
            </a:r>
          </a:p>
          <a:p>
            <a:pPr algn="just">
              <a:defRPr/>
            </a:pPr>
            <a:endParaRPr lang="en-US" altLang="zh-CN" sz="1700" dirty="0">
              <a:ea typeface="宋体" panose="02010600030101010101" pitchFamily="2" charset="-122"/>
            </a:endParaRPr>
          </a:p>
          <a:p>
            <a:pPr algn="just">
              <a:defRPr/>
            </a:pPr>
            <a:r>
              <a:rPr lang="en-US" altLang="zh-CN" sz="1700" dirty="0">
                <a:ea typeface="宋体" panose="02010600030101010101" pitchFamily="2" charset="-122"/>
              </a:rPr>
              <a:t>Recommended Size of Poster: A0-sized (841 mm x 1189 mm / 2.76 ft. x 3.9 ft.) paper and in Portrait only.</a:t>
            </a:r>
            <a:endParaRPr lang="en-GB" altLang="zh-CN" sz="1700" dirty="0">
              <a:ea typeface="宋体" panose="02010600030101010101" pitchFamily="2" charset="-122"/>
            </a:endParaRPr>
          </a:p>
          <a:p>
            <a:pPr algn="just">
              <a:defRPr/>
            </a:pPr>
            <a:endParaRPr lang="en-GB" altLang="zh-CN" sz="1700" dirty="0">
              <a:ea typeface="宋体" panose="02010600030101010101" pitchFamily="2" charset="-122"/>
            </a:endParaRPr>
          </a:p>
        </p:txBody>
      </p:sp>
      <p:sp>
        <p:nvSpPr>
          <p:cNvPr id="3103" name="Text Box 7305">
            <a:extLst>
              <a:ext uri="{FF2B5EF4-FFF2-40B4-BE49-F238E27FC236}">
                <a16:creationId xmlns:a16="http://schemas.microsoft.com/office/drawing/2014/main" id="{593679E3-7E0A-79E6-81CA-031B10D35CC8}"/>
              </a:ext>
            </a:extLst>
          </p:cNvPr>
          <p:cNvSpPr txBox="1">
            <a:spLocks noChangeArrowheads="1"/>
          </p:cNvSpPr>
          <p:nvPr/>
        </p:nvSpPr>
        <p:spPr bwMode="auto">
          <a:xfrm>
            <a:off x="2195855" y="20636559"/>
            <a:ext cx="3949700" cy="311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r>
              <a:rPr lang="en-US" altLang="zh-CN" sz="1600" dirty="0">
                <a:ea typeface="宋体" panose="02010600030101010101" pitchFamily="2" charset="-122"/>
              </a:rPr>
              <a:t>Table I. </a:t>
            </a:r>
            <a:r>
              <a:rPr lang="en-GB" altLang="zh-CN" sz="1600" dirty="0">
                <a:ea typeface="宋体" panose="02010600030101010101" pitchFamily="2" charset="-122"/>
              </a:rPr>
              <a:t>Heading of the Table. (16 point font)</a:t>
            </a:r>
          </a:p>
        </p:txBody>
      </p:sp>
      <p:sp>
        <p:nvSpPr>
          <p:cNvPr id="3104" name="Text Box 7483">
            <a:extLst>
              <a:ext uri="{FF2B5EF4-FFF2-40B4-BE49-F238E27FC236}">
                <a16:creationId xmlns:a16="http://schemas.microsoft.com/office/drawing/2014/main" id="{86C765C9-533A-9E9C-600C-547B9107C8B7}"/>
              </a:ext>
            </a:extLst>
          </p:cNvPr>
          <p:cNvSpPr txBox="1">
            <a:spLocks noChangeArrowheads="1"/>
          </p:cNvSpPr>
          <p:nvPr/>
        </p:nvSpPr>
        <p:spPr bwMode="auto">
          <a:xfrm>
            <a:off x="500063" y="2238375"/>
            <a:ext cx="7469187" cy="1912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GB" altLang="zh-CN" sz="2200" b="1" dirty="0">
                <a:ea typeface="宋体" panose="02010600030101010101" pitchFamily="2" charset="-122"/>
              </a:rPr>
              <a:t>Abstract  (22-point font, bold letters)</a:t>
            </a:r>
            <a:endParaRPr lang="en-GB" altLang="zh-CN" sz="1700" b="1" dirty="0">
              <a:ea typeface="宋体" panose="02010600030101010101" pitchFamily="2" charset="-122"/>
            </a:endParaRPr>
          </a:p>
          <a:p>
            <a:r>
              <a:rPr lang="en-AU" altLang="zh-CN" sz="1700" dirty="0">
                <a:ea typeface="宋体" panose="02010600030101010101" pitchFamily="2" charset="-122"/>
              </a:rPr>
              <a:t>Please use this document as a template to form the poster in which you can type your own text. (17-point font, single-spaced) and paste figures.</a:t>
            </a:r>
          </a:p>
          <a:p>
            <a:pPr>
              <a:spcBef>
                <a:spcPts val="1200"/>
              </a:spcBef>
              <a:spcAft>
                <a:spcPts val="850"/>
              </a:spcAft>
            </a:pPr>
            <a:r>
              <a:rPr lang="en-GB" altLang="zh-CN" sz="2200" b="1" dirty="0">
                <a:ea typeface="宋体" panose="02010600030101010101" pitchFamily="2" charset="-122"/>
              </a:rPr>
              <a:t>Keywords (22-point font, bold letters)</a:t>
            </a:r>
            <a:endParaRPr lang="en-GB" altLang="zh-CN" sz="1700" b="1" dirty="0">
              <a:ea typeface="宋体" panose="02010600030101010101" pitchFamily="2" charset="-122"/>
            </a:endParaRPr>
          </a:p>
          <a:p>
            <a:r>
              <a:rPr lang="en-US" altLang="zh-CN" sz="1700" dirty="0">
                <a:ea typeface="宋体" panose="02010600030101010101" pitchFamily="2" charset="-122"/>
              </a:rPr>
              <a:t>VEH2025, Vibration, Energy Harvesting</a:t>
            </a:r>
            <a:r>
              <a:rPr lang="en-AU" altLang="zh-CN" sz="1700" dirty="0">
                <a:ea typeface="宋体" panose="02010600030101010101" pitchFamily="2" charset="-122"/>
              </a:rPr>
              <a:t>. (one line if possible)   </a:t>
            </a:r>
            <a:endParaRPr lang="en-GB" altLang="zh-CN" sz="1700" dirty="0">
              <a:ea typeface="宋体" panose="02010600030101010101" pitchFamily="2" charset="-122"/>
            </a:endParaRPr>
          </a:p>
        </p:txBody>
      </p:sp>
      <p:sp>
        <p:nvSpPr>
          <p:cNvPr id="3105" name="Text Box 7485">
            <a:extLst>
              <a:ext uri="{FF2B5EF4-FFF2-40B4-BE49-F238E27FC236}">
                <a16:creationId xmlns:a16="http://schemas.microsoft.com/office/drawing/2014/main" id="{B2BFE38E-ABF1-63E4-4DA4-A15A11CDE58A}"/>
              </a:ext>
            </a:extLst>
          </p:cNvPr>
          <p:cNvSpPr txBox="1">
            <a:spLocks noChangeArrowheads="1"/>
          </p:cNvSpPr>
          <p:nvPr/>
        </p:nvSpPr>
        <p:spPr bwMode="auto">
          <a:xfrm>
            <a:off x="501650" y="13249275"/>
            <a:ext cx="7451725" cy="104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GB" altLang="zh-CN" sz="2200" b="1" dirty="0">
                <a:ea typeface="宋体" panose="02010600030101010101" pitchFamily="2" charset="-122"/>
              </a:rPr>
              <a:t>III. Theoretical Modelling</a:t>
            </a:r>
            <a:endParaRPr lang="en-GB" altLang="zh-CN" sz="1700" b="1" dirty="0">
              <a:ea typeface="宋体" panose="02010600030101010101" pitchFamily="2" charset="-122"/>
            </a:endParaRPr>
          </a:p>
          <a:p>
            <a:pPr algn="dist"/>
            <a:r>
              <a:rPr lang="en-US" altLang="zh-CN" sz="1700" dirty="0">
                <a:ea typeface="宋体" panose="02010600030101010101" pitchFamily="2" charset="-122"/>
              </a:rPr>
              <a:t>This is the template for preparation of posters for VEH2025.  Please use this </a:t>
            </a:r>
          </a:p>
          <a:p>
            <a:r>
              <a:rPr lang="en-US" altLang="zh-CN" sz="1700" dirty="0">
                <a:ea typeface="宋体" panose="02010600030101010101" pitchFamily="2" charset="-122"/>
              </a:rPr>
              <a:t>document as a sample of the conference poster.</a:t>
            </a:r>
            <a:r>
              <a:rPr lang="en-GB" altLang="zh-CN" sz="1700" dirty="0">
                <a:ea typeface="宋体" panose="02010600030101010101" pitchFamily="2" charset="-122"/>
              </a:rPr>
              <a:t> </a:t>
            </a:r>
          </a:p>
        </p:txBody>
      </p:sp>
      <p:sp>
        <p:nvSpPr>
          <p:cNvPr id="3107" name="Text Box 7487">
            <a:extLst>
              <a:ext uri="{FF2B5EF4-FFF2-40B4-BE49-F238E27FC236}">
                <a16:creationId xmlns:a16="http://schemas.microsoft.com/office/drawing/2014/main" id="{77A57104-D0CB-7D9B-66A9-5A991B87829B}"/>
              </a:ext>
            </a:extLst>
          </p:cNvPr>
          <p:cNvSpPr txBox="1">
            <a:spLocks noChangeArrowheads="1"/>
          </p:cNvSpPr>
          <p:nvPr/>
        </p:nvSpPr>
        <p:spPr bwMode="auto">
          <a:xfrm>
            <a:off x="482600" y="14443462"/>
            <a:ext cx="7459662" cy="973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300"/>
              </a:spcBef>
              <a:spcAft>
                <a:spcPts val="600"/>
              </a:spcAft>
            </a:pPr>
            <a:r>
              <a:rPr lang="en-GB" altLang="zh-CN" sz="2000" dirty="0">
                <a:ea typeface="宋体" panose="02010600030101010101" pitchFamily="2" charset="-122"/>
              </a:rPr>
              <a:t>A. Template of Figures and Tables (20-point font)</a:t>
            </a:r>
          </a:p>
          <a:p>
            <a:pPr algn="dist"/>
            <a:r>
              <a:rPr lang="en-GB" altLang="zh-CN" sz="1700" dirty="0">
                <a:ea typeface="宋体" panose="02010600030101010101" pitchFamily="2" charset="-122"/>
              </a:rPr>
              <a:t>More Figures and Tables are preferred for your poster to present your </a:t>
            </a:r>
          </a:p>
          <a:p>
            <a:r>
              <a:rPr lang="en-GB" altLang="zh-CN" sz="1700" dirty="0">
                <a:ea typeface="宋体" panose="02010600030101010101" pitchFamily="2" charset="-122"/>
              </a:rPr>
              <a:t>outstanding works in </a:t>
            </a:r>
            <a:r>
              <a:rPr lang="en-US" altLang="zh-CN" sz="1700" dirty="0">
                <a:ea typeface="宋体" panose="02010600030101010101" pitchFamily="2" charset="-122"/>
              </a:rPr>
              <a:t>VEH2025</a:t>
            </a:r>
            <a:r>
              <a:rPr lang="en-GB" altLang="zh-CN" sz="1700" dirty="0">
                <a:ea typeface="宋体" panose="02010600030101010101" pitchFamily="2" charset="-122"/>
              </a:rPr>
              <a:t>. </a:t>
            </a:r>
          </a:p>
        </p:txBody>
      </p:sp>
      <p:sp>
        <p:nvSpPr>
          <p:cNvPr id="3108" name="Text Box 7489">
            <a:extLst>
              <a:ext uri="{FF2B5EF4-FFF2-40B4-BE49-F238E27FC236}">
                <a16:creationId xmlns:a16="http://schemas.microsoft.com/office/drawing/2014/main" id="{EC03876F-FBF2-FB19-FCF8-F69AEBDB401D}"/>
              </a:ext>
            </a:extLst>
          </p:cNvPr>
          <p:cNvSpPr txBox="1">
            <a:spLocks noChangeArrowheads="1"/>
          </p:cNvSpPr>
          <p:nvPr/>
        </p:nvSpPr>
        <p:spPr bwMode="auto">
          <a:xfrm>
            <a:off x="8312150" y="20745450"/>
            <a:ext cx="7416800" cy="1676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GB" altLang="zh-CN" sz="2200" b="1" dirty="0">
                <a:ea typeface="宋体" panose="02010600030101010101" pitchFamily="2" charset="-122"/>
              </a:rPr>
              <a:t>VI. Conclusion</a:t>
            </a:r>
          </a:p>
          <a:p>
            <a:pPr algn="just"/>
            <a:r>
              <a:rPr lang="en-US" altLang="zh-CN" sz="1700" dirty="0">
                <a:ea typeface="宋体" panose="02010600030101010101" pitchFamily="2" charset="-122"/>
              </a:rPr>
              <a:t>We look forward to see you in Hong Kong!</a:t>
            </a:r>
            <a:endParaRPr lang="en-GB" altLang="zh-CN" sz="1700" dirty="0">
              <a:ea typeface="宋体" panose="02010600030101010101" pitchFamily="2" charset="-122"/>
            </a:endParaRPr>
          </a:p>
          <a:p>
            <a:pPr>
              <a:spcBef>
                <a:spcPts val="425"/>
              </a:spcBef>
              <a:spcAft>
                <a:spcPts val="850"/>
              </a:spcAft>
            </a:pPr>
            <a:endParaRPr lang="en-GB" altLang="zh-CN" sz="2200" b="1" dirty="0">
              <a:ea typeface="宋体" panose="02010600030101010101" pitchFamily="2" charset="-122"/>
            </a:endParaRPr>
          </a:p>
          <a:p>
            <a:pPr>
              <a:spcBef>
                <a:spcPts val="425"/>
              </a:spcBef>
              <a:spcAft>
                <a:spcPts val="850"/>
              </a:spcAft>
            </a:pPr>
            <a:r>
              <a:rPr lang="en-GB" altLang="zh-CN" sz="2200" b="1" dirty="0">
                <a:ea typeface="宋体" panose="02010600030101010101" pitchFamily="2" charset="-122"/>
              </a:rPr>
              <a:t>   </a:t>
            </a:r>
            <a:endParaRPr lang="en-GB" altLang="zh-CN" sz="1700" b="1" dirty="0">
              <a:ea typeface="宋体" panose="02010600030101010101" pitchFamily="2" charset="-122"/>
            </a:endParaRPr>
          </a:p>
        </p:txBody>
      </p:sp>
      <p:sp>
        <p:nvSpPr>
          <p:cNvPr id="3109" name="Text Box 7512">
            <a:extLst>
              <a:ext uri="{FF2B5EF4-FFF2-40B4-BE49-F238E27FC236}">
                <a16:creationId xmlns:a16="http://schemas.microsoft.com/office/drawing/2014/main" id="{62AD07E4-053F-5363-A8CC-F1BDE2B9204B}"/>
              </a:ext>
            </a:extLst>
          </p:cNvPr>
          <p:cNvSpPr txBox="1">
            <a:spLocks noChangeArrowheads="1"/>
          </p:cNvSpPr>
          <p:nvPr/>
        </p:nvSpPr>
        <p:spPr bwMode="auto">
          <a:xfrm>
            <a:off x="8312150" y="13249275"/>
            <a:ext cx="7416800" cy="3920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GB" altLang="zh-CN" sz="2200" b="1" dirty="0">
                <a:ea typeface="宋体" panose="02010600030101010101" pitchFamily="2" charset="-122"/>
              </a:rPr>
              <a:t>V. Results and Analyses</a:t>
            </a:r>
          </a:p>
          <a:p>
            <a:pPr algn="just">
              <a:defRPr/>
            </a:pPr>
            <a:r>
              <a:rPr lang="en-US" altLang="zh-CN" sz="1700" dirty="0">
                <a:ea typeface="宋体" panose="02010600030101010101" pitchFamily="2" charset="-122"/>
              </a:rPr>
              <a:t>You may check out the following hotels for off-campus accommodation. Room has to be reserved on your own via their official website; and you have to arrange your own transportation to the conference venue.</a:t>
            </a:r>
          </a:p>
          <a:p>
            <a:pPr algn="just">
              <a:defRPr/>
            </a:pPr>
            <a:endParaRPr lang="en-US" altLang="zh-CN" sz="1700" dirty="0">
              <a:ea typeface="宋体" panose="02010600030101010101" pitchFamily="2" charset="-122"/>
            </a:endParaRPr>
          </a:p>
          <a:p>
            <a:pPr algn="just">
              <a:defRPr/>
            </a:pPr>
            <a:r>
              <a:rPr lang="en-US" altLang="zh-CN" sz="1700" dirty="0">
                <a:ea typeface="宋体" panose="02010600030101010101" pitchFamily="2" charset="-122"/>
              </a:rPr>
              <a:t>1. Crowne Plaza Hong Kong Kowloon East, Tseung Kwan O</a:t>
            </a:r>
          </a:p>
          <a:p>
            <a:pPr algn="just">
              <a:defRPr/>
            </a:pPr>
            <a:r>
              <a:rPr lang="en-US" altLang="zh-CN" sz="1700" dirty="0">
                <a:ea typeface="宋体" panose="02010600030101010101" pitchFamily="2" charset="-122"/>
              </a:rPr>
              <a:t>2. Vega Suites, Tseung Kwan O</a:t>
            </a:r>
          </a:p>
          <a:p>
            <a:pPr algn="just">
              <a:defRPr/>
            </a:pPr>
            <a:r>
              <a:rPr lang="en-US" altLang="zh-CN" sz="1700" dirty="0">
                <a:ea typeface="宋体" panose="02010600030101010101" pitchFamily="2" charset="-122"/>
              </a:rPr>
              <a:t>3. WM Hotel, Sai Kung</a:t>
            </a:r>
          </a:p>
          <a:p>
            <a:pPr algn="just">
              <a:defRPr/>
            </a:pPr>
            <a:r>
              <a:rPr lang="en-US" altLang="zh-CN" sz="1700" dirty="0">
                <a:ea typeface="宋体" panose="02010600030101010101" pitchFamily="2" charset="-122"/>
              </a:rPr>
              <a:t>4. Hotel </a:t>
            </a:r>
            <a:r>
              <a:rPr lang="en-US" altLang="zh-CN" sz="1700" dirty="0" err="1">
                <a:ea typeface="宋体" panose="02010600030101010101" pitchFamily="2" charset="-122"/>
              </a:rPr>
              <a:t>Cozi</a:t>
            </a:r>
            <a:r>
              <a:rPr lang="en-US" altLang="zh-CN" sz="1700" dirty="0">
                <a:ea typeface="宋体" panose="02010600030101010101" pitchFamily="2" charset="-122"/>
              </a:rPr>
              <a:t> </a:t>
            </a:r>
            <a:r>
              <a:rPr lang="en-US" altLang="zh-CN" sz="1700" dirty="0" err="1">
                <a:ea typeface="宋体" panose="02010600030101010101" pitchFamily="2" charset="-122"/>
              </a:rPr>
              <a:t>Harbour</a:t>
            </a:r>
            <a:r>
              <a:rPr lang="en-US" altLang="zh-CN" sz="1700" dirty="0">
                <a:ea typeface="宋体" panose="02010600030101010101" pitchFamily="2" charset="-122"/>
              </a:rPr>
              <a:t> View, Kwun Tong</a:t>
            </a:r>
          </a:p>
          <a:p>
            <a:pPr algn="just">
              <a:defRPr/>
            </a:pPr>
            <a:endParaRPr lang="en-US" altLang="zh-CN" sz="1700" dirty="0">
              <a:ea typeface="宋体" panose="02010600030101010101" pitchFamily="2" charset="-122"/>
            </a:endParaRPr>
          </a:p>
          <a:p>
            <a:pPr algn="just">
              <a:defRPr/>
            </a:pPr>
            <a:r>
              <a:rPr lang="en-US" altLang="zh-CN" sz="1700" dirty="0">
                <a:ea typeface="宋体" panose="02010600030101010101" pitchFamily="2" charset="-122"/>
              </a:rPr>
              <a:t>Visas are not required for short-term visitors from the following countries: U.S.A., Canada, Britain, France, Germany, Spain, Italy, Philippines, Thailand, Japan, South Korea, Singapore, India, Israel. Visitors from other countries should check with their local consulates.</a:t>
            </a:r>
            <a:endParaRPr lang="en-GB" altLang="zh-CN" sz="1700" dirty="0">
              <a:ea typeface="宋体" panose="02010600030101010101" pitchFamily="2" charset="-122"/>
            </a:endParaRPr>
          </a:p>
        </p:txBody>
      </p:sp>
      <p:sp>
        <p:nvSpPr>
          <p:cNvPr id="3110" name="Text Box 7516">
            <a:extLst>
              <a:ext uri="{FF2B5EF4-FFF2-40B4-BE49-F238E27FC236}">
                <a16:creationId xmlns:a16="http://schemas.microsoft.com/office/drawing/2014/main" id="{A475B74D-3380-05B5-C81E-90FED36DA8AD}"/>
              </a:ext>
            </a:extLst>
          </p:cNvPr>
          <p:cNvSpPr txBox="1">
            <a:spLocks noChangeArrowheads="1"/>
          </p:cNvSpPr>
          <p:nvPr/>
        </p:nvSpPr>
        <p:spPr bwMode="auto">
          <a:xfrm>
            <a:off x="3240435" y="24636868"/>
            <a:ext cx="9721154" cy="311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US" altLang="zh-CN" sz="1600" b="1" dirty="0">
                <a:ea typeface="宋体" panose="02010600030101010101" pitchFamily="2" charset="-122"/>
              </a:rPr>
              <a:t>International Conference on Vibration and Energy Harvesting Applications</a:t>
            </a:r>
            <a:r>
              <a:rPr lang="en-US" altLang="zh-CN" sz="1500" b="1" dirty="0">
                <a:ea typeface="宋体" panose="02010600030101010101" pitchFamily="2" charset="-122"/>
              </a:rPr>
              <a:t>, Hong Kong, China, 11-14 July 2025</a:t>
            </a:r>
            <a:endParaRPr lang="en-GB" altLang="zh-CN" sz="1500" b="1" dirty="0">
              <a:ea typeface="宋体" panose="02010600030101010101" pitchFamily="2" charset="-122"/>
            </a:endParaRPr>
          </a:p>
        </p:txBody>
      </p:sp>
      <p:sp>
        <p:nvSpPr>
          <p:cNvPr id="3111" name="Text Box 7523">
            <a:extLst>
              <a:ext uri="{FF2B5EF4-FFF2-40B4-BE49-F238E27FC236}">
                <a16:creationId xmlns:a16="http://schemas.microsoft.com/office/drawing/2014/main" id="{15479724-BA59-555A-C9D2-0F833FFCEC4A}"/>
              </a:ext>
            </a:extLst>
          </p:cNvPr>
          <p:cNvSpPr txBox="1">
            <a:spLocks noChangeArrowheads="1"/>
          </p:cNvSpPr>
          <p:nvPr/>
        </p:nvSpPr>
        <p:spPr bwMode="auto">
          <a:xfrm>
            <a:off x="8364538" y="22817138"/>
            <a:ext cx="7308850" cy="712787"/>
          </a:xfrm>
          <a:prstGeom prst="rect">
            <a:avLst/>
          </a:prstGeom>
          <a:noFill/>
          <a:ln>
            <a:noFill/>
          </a:ln>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defRPr/>
            </a:pPr>
            <a:r>
              <a:rPr lang="en-GB" altLang="zh-CN" sz="1400" dirty="0">
                <a:ea typeface="宋体" panose="02010600030101010101" pitchFamily="2" charset="-122"/>
              </a:rPr>
              <a:t>References </a:t>
            </a:r>
            <a:r>
              <a:rPr lang="en-US" altLang="zh-CN" sz="1400" dirty="0">
                <a:ea typeface="宋体" panose="02010600030101010101" pitchFamily="2" charset="-122"/>
              </a:rPr>
              <a:t>(Optional)</a:t>
            </a:r>
            <a:endParaRPr lang="en-GB" altLang="zh-CN" sz="1400" dirty="0">
              <a:ea typeface="宋体" panose="02010600030101010101" pitchFamily="2" charset="-122"/>
            </a:endParaRPr>
          </a:p>
          <a:p>
            <a:pPr>
              <a:defRPr/>
            </a:pPr>
            <a:r>
              <a:rPr lang="en-GB" altLang="zh-CN" sz="1400" dirty="0">
                <a:ea typeface="宋体" panose="02010600030101010101" pitchFamily="2" charset="-122"/>
              </a:rPr>
              <a:t>[1] X.Y. Cole, Enter main references here, VEH2025, Jul. 11-14, 2025.</a:t>
            </a:r>
          </a:p>
          <a:p>
            <a:pPr>
              <a:defRPr/>
            </a:pPr>
            <a:r>
              <a:rPr lang="en-GB" altLang="zh-CN" sz="1400" dirty="0">
                <a:ea typeface="宋体" panose="02010600030101010101" pitchFamily="2" charset="-122"/>
              </a:rPr>
              <a:t>[2] </a:t>
            </a:r>
            <a:r>
              <a:rPr lang="en-US" altLang="zh-CN" sz="1400" dirty="0">
                <a:ea typeface="宋体" panose="02010600030101010101" pitchFamily="2" charset="-122"/>
              </a:rPr>
              <a:t>X.Y. Cole, How to prepare the poster in VEH, VEH, vol. 3, no. 1, pp. 1-4, 2025.</a:t>
            </a:r>
            <a:endParaRPr lang="en-GB" altLang="zh-CN" sz="1400" dirty="0">
              <a:ea typeface="宋体" panose="02010600030101010101" pitchFamily="2" charset="-122"/>
            </a:endParaRPr>
          </a:p>
        </p:txBody>
      </p:sp>
      <p:sp>
        <p:nvSpPr>
          <p:cNvPr id="3112" name="Rectangle 7548">
            <a:extLst>
              <a:ext uri="{FF2B5EF4-FFF2-40B4-BE49-F238E27FC236}">
                <a16:creationId xmlns:a16="http://schemas.microsoft.com/office/drawing/2014/main" id="{16B2E2EF-09B5-3F37-1E7C-C1D824BC3F99}"/>
              </a:ext>
            </a:extLst>
          </p:cNvPr>
          <p:cNvSpPr>
            <a:spLocks noChangeArrowheads="1"/>
          </p:cNvSpPr>
          <p:nvPr/>
        </p:nvSpPr>
        <p:spPr bwMode="auto">
          <a:xfrm>
            <a:off x="455613" y="2155825"/>
            <a:ext cx="7558087" cy="1079658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3113" name="Rectangle 7549">
            <a:extLst>
              <a:ext uri="{FF2B5EF4-FFF2-40B4-BE49-F238E27FC236}">
                <a16:creationId xmlns:a16="http://schemas.microsoft.com/office/drawing/2014/main" id="{9C9279C6-8C0F-7DC6-A219-5BB57E4F33D0}"/>
              </a:ext>
            </a:extLst>
          </p:cNvPr>
          <p:cNvSpPr>
            <a:spLocks noChangeArrowheads="1"/>
          </p:cNvSpPr>
          <p:nvPr/>
        </p:nvSpPr>
        <p:spPr bwMode="auto">
          <a:xfrm>
            <a:off x="452438" y="13173075"/>
            <a:ext cx="7558087" cy="1079658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3114" name="Rectangle 7550">
            <a:extLst>
              <a:ext uri="{FF2B5EF4-FFF2-40B4-BE49-F238E27FC236}">
                <a16:creationId xmlns:a16="http://schemas.microsoft.com/office/drawing/2014/main" id="{2C625523-2568-E594-449C-36C0989DF3B6}"/>
              </a:ext>
            </a:extLst>
          </p:cNvPr>
          <p:cNvSpPr>
            <a:spLocks noChangeArrowheads="1"/>
          </p:cNvSpPr>
          <p:nvPr/>
        </p:nvSpPr>
        <p:spPr bwMode="auto">
          <a:xfrm>
            <a:off x="8234363" y="2155825"/>
            <a:ext cx="7558087" cy="1079658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3115" name="Rectangle 7551">
            <a:extLst>
              <a:ext uri="{FF2B5EF4-FFF2-40B4-BE49-F238E27FC236}">
                <a16:creationId xmlns:a16="http://schemas.microsoft.com/office/drawing/2014/main" id="{D1A2FE9F-E7EA-4DDC-F0B3-502E4B8CF429}"/>
              </a:ext>
            </a:extLst>
          </p:cNvPr>
          <p:cNvSpPr>
            <a:spLocks noChangeArrowheads="1"/>
          </p:cNvSpPr>
          <p:nvPr/>
        </p:nvSpPr>
        <p:spPr bwMode="auto">
          <a:xfrm>
            <a:off x="8231188" y="13173075"/>
            <a:ext cx="7558087" cy="10796588"/>
          </a:xfrm>
          <a:prstGeom prst="rect">
            <a:avLst/>
          </a:prstGeom>
          <a:noFill/>
          <a:ln w="12700">
            <a:solidFill>
              <a:srgbClr val="C0C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7500">
                <a:solidFill>
                  <a:schemeClr val="tx1"/>
                </a:solidFill>
                <a:latin typeface="Times New Roman" panose="02020603050405020304" pitchFamily="18" charset="0"/>
              </a:defRPr>
            </a:lvl1pPr>
            <a:lvl2pPr marL="742950" indent="-285750">
              <a:defRPr sz="7500">
                <a:solidFill>
                  <a:schemeClr val="tx1"/>
                </a:solidFill>
                <a:latin typeface="Times New Roman" panose="02020603050405020304" pitchFamily="18" charset="0"/>
              </a:defRPr>
            </a:lvl2pPr>
            <a:lvl3pPr marL="1143000" indent="-228600">
              <a:defRPr sz="7500">
                <a:solidFill>
                  <a:schemeClr val="tx1"/>
                </a:solidFill>
                <a:latin typeface="Times New Roman" panose="02020603050405020304" pitchFamily="18" charset="0"/>
              </a:defRPr>
            </a:lvl3pPr>
            <a:lvl4pPr marL="1600200" indent="-228600">
              <a:defRPr sz="7500">
                <a:solidFill>
                  <a:schemeClr val="tx1"/>
                </a:solidFill>
                <a:latin typeface="Times New Roman" panose="02020603050405020304" pitchFamily="18" charset="0"/>
              </a:defRPr>
            </a:lvl4pPr>
            <a:lvl5pPr marL="2057400" indent="-228600">
              <a:defRPr sz="7500">
                <a:solidFill>
                  <a:schemeClr val="tx1"/>
                </a:solidFill>
                <a:latin typeface="Times New Roman" panose="02020603050405020304" pitchFamily="18" charset="0"/>
              </a:defRPr>
            </a:lvl5pPr>
            <a:lvl6pPr marL="2514600" indent="-228600"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eaLnBrk="0" fontAlgn="base" hangingPunct="0">
              <a:spcBef>
                <a:spcPct val="0"/>
              </a:spcBef>
              <a:spcAft>
                <a:spcPct val="0"/>
              </a:spcAft>
              <a:defRPr sz="7500">
                <a:solidFill>
                  <a:schemeClr val="tx1"/>
                </a:solidFill>
                <a:latin typeface="Times New Roman" panose="02020603050405020304" pitchFamily="18" charset="0"/>
              </a:defRPr>
            </a:lvl9pPr>
          </a:lstStyle>
          <a:p>
            <a:endParaRPr lang="zh-CN" altLang="en-US">
              <a:ea typeface="宋体" panose="02010600030101010101" pitchFamily="2" charset="-122"/>
            </a:endParaRPr>
          </a:p>
        </p:txBody>
      </p:sp>
      <p:sp>
        <p:nvSpPr>
          <p:cNvPr id="3117" name="Rectangle 7557">
            <a:extLst>
              <a:ext uri="{FF2B5EF4-FFF2-40B4-BE49-F238E27FC236}">
                <a16:creationId xmlns:a16="http://schemas.microsoft.com/office/drawing/2014/main" id="{1E46C439-E745-3D71-36F0-08376A4F414A}"/>
              </a:ext>
            </a:extLst>
          </p:cNvPr>
          <p:cNvSpPr>
            <a:spLocks noChangeArrowheads="1"/>
          </p:cNvSpPr>
          <p:nvPr/>
        </p:nvSpPr>
        <p:spPr bwMode="auto">
          <a:xfrm>
            <a:off x="3869978" y="18437341"/>
            <a:ext cx="45085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4407" tIns="31638" rIns="64407" bIns="31638"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1600" dirty="0">
                <a:ea typeface="宋体" panose="02010600030101010101" pitchFamily="2" charset="-122"/>
              </a:rPr>
              <a:t>Fig. 2.  Title of the Figure. (16 point font)</a:t>
            </a:r>
            <a:endParaRPr lang="en-US" altLang="zh-CN" sz="1600" dirty="0">
              <a:ea typeface="宋体" panose="02010600030101010101" pitchFamily="2" charset="-122"/>
            </a:endParaRPr>
          </a:p>
        </p:txBody>
      </p:sp>
      <p:sp>
        <p:nvSpPr>
          <p:cNvPr id="3120" name="Text Box 7573">
            <a:extLst>
              <a:ext uri="{FF2B5EF4-FFF2-40B4-BE49-F238E27FC236}">
                <a16:creationId xmlns:a16="http://schemas.microsoft.com/office/drawing/2014/main" id="{CD42B3FF-F227-659C-222A-2E8F565A8F5B}"/>
              </a:ext>
            </a:extLst>
          </p:cNvPr>
          <p:cNvSpPr txBox="1">
            <a:spLocks noChangeArrowheads="1"/>
          </p:cNvSpPr>
          <p:nvPr/>
        </p:nvSpPr>
        <p:spPr bwMode="auto">
          <a:xfrm>
            <a:off x="487363" y="8137525"/>
            <a:ext cx="7469187" cy="1042910"/>
          </a:xfrm>
          <a:prstGeom prst="rect">
            <a:avLst/>
          </a:prstGeom>
          <a:noFill/>
          <a:ln>
            <a:noFill/>
          </a:ln>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425"/>
              </a:spcBef>
              <a:spcAft>
                <a:spcPts val="850"/>
              </a:spcAft>
            </a:pPr>
            <a:r>
              <a:rPr lang="en-GB" altLang="zh-CN" sz="2200" b="1" dirty="0">
                <a:ea typeface="宋体" panose="02010600030101010101" pitchFamily="2" charset="-122"/>
              </a:rPr>
              <a:t>II. Principle (22-point font, bold letters )</a:t>
            </a:r>
          </a:p>
          <a:p>
            <a:r>
              <a:rPr lang="en-US" altLang="zh-CN" sz="1700" dirty="0">
                <a:ea typeface="宋体" panose="02010600030101010101" pitchFamily="2" charset="-122"/>
              </a:rPr>
              <a:t>Describe the basic principle of your research works here.</a:t>
            </a:r>
          </a:p>
          <a:p>
            <a:endParaRPr lang="en-US" altLang="zh-CN" sz="1700" dirty="0">
              <a:ea typeface="宋体" panose="02010600030101010101" pitchFamily="2" charset="-122"/>
            </a:endParaRPr>
          </a:p>
        </p:txBody>
      </p:sp>
      <p:sp>
        <p:nvSpPr>
          <p:cNvPr id="3121" name="Text Box 7574">
            <a:extLst>
              <a:ext uri="{FF2B5EF4-FFF2-40B4-BE49-F238E27FC236}">
                <a16:creationId xmlns:a16="http://schemas.microsoft.com/office/drawing/2014/main" id="{5AFC2AE5-A0E2-3A0A-87F6-A94E7FEE43F2}"/>
              </a:ext>
            </a:extLst>
          </p:cNvPr>
          <p:cNvSpPr txBox="1">
            <a:spLocks noChangeArrowheads="1"/>
          </p:cNvSpPr>
          <p:nvPr/>
        </p:nvSpPr>
        <p:spPr bwMode="auto">
          <a:xfrm>
            <a:off x="8389938" y="23668038"/>
            <a:ext cx="73088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r>
              <a:rPr lang="en-GB" altLang="zh-CN" sz="1400" dirty="0">
                <a:ea typeface="宋体" panose="02010600030101010101" pitchFamily="2" charset="-122"/>
                <a:cs typeface="Times New Roman" panose="02020603050405020304" pitchFamily="18" charset="0"/>
              </a:rPr>
              <a:t>• Enter your acknowledgements or sponsors here. (Optional)   (14 point font)</a:t>
            </a:r>
          </a:p>
        </p:txBody>
      </p:sp>
      <p:sp>
        <p:nvSpPr>
          <p:cNvPr id="3122" name="Rectangle 7576">
            <a:extLst>
              <a:ext uri="{FF2B5EF4-FFF2-40B4-BE49-F238E27FC236}">
                <a16:creationId xmlns:a16="http://schemas.microsoft.com/office/drawing/2014/main" id="{7501DEA4-537E-1F8B-B2AA-92510358A4FD}"/>
              </a:ext>
            </a:extLst>
          </p:cNvPr>
          <p:cNvSpPr>
            <a:spLocks noChangeArrowheads="1"/>
          </p:cNvSpPr>
          <p:nvPr/>
        </p:nvSpPr>
        <p:spPr bwMode="auto">
          <a:xfrm>
            <a:off x="9790113" y="10289209"/>
            <a:ext cx="45085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4407" tIns="31638" rIns="64407" bIns="31638" anchor="b"/>
          <a:lstStyle>
            <a:lvl1pPr defTabSz="2224088">
              <a:spcBef>
                <a:spcPct val="20000"/>
              </a:spcBef>
              <a:buChar char="•"/>
              <a:defRPr sz="7800">
                <a:solidFill>
                  <a:schemeClr val="tx1"/>
                </a:solidFill>
                <a:latin typeface="Times New Roman" panose="02020603050405020304" pitchFamily="18" charset="0"/>
              </a:defRPr>
            </a:lvl1pPr>
            <a:lvl2pPr marL="742950" indent="-285750" defTabSz="2224088">
              <a:spcBef>
                <a:spcPct val="20000"/>
              </a:spcBef>
              <a:buChar char="–"/>
              <a:defRPr sz="6800">
                <a:solidFill>
                  <a:schemeClr val="tx1"/>
                </a:solidFill>
                <a:latin typeface="Times New Roman" panose="02020603050405020304" pitchFamily="18" charset="0"/>
              </a:defRPr>
            </a:lvl2pPr>
            <a:lvl3pPr marL="1143000" indent="-228600" defTabSz="2224088">
              <a:spcBef>
                <a:spcPct val="20000"/>
              </a:spcBef>
              <a:buChar char="•"/>
              <a:defRPr sz="5900">
                <a:solidFill>
                  <a:schemeClr val="tx1"/>
                </a:solidFill>
                <a:latin typeface="Times New Roman" panose="02020603050405020304" pitchFamily="18" charset="0"/>
              </a:defRPr>
            </a:lvl3pPr>
            <a:lvl4pPr marL="1600200" indent="-228600" defTabSz="2224088">
              <a:spcBef>
                <a:spcPct val="20000"/>
              </a:spcBef>
              <a:buChar char="–"/>
              <a:defRPr sz="4900">
                <a:solidFill>
                  <a:schemeClr val="tx1"/>
                </a:solidFill>
                <a:latin typeface="Times New Roman" panose="02020603050405020304" pitchFamily="18" charset="0"/>
              </a:defRPr>
            </a:lvl4pPr>
            <a:lvl5pPr marL="2057400" indent="-228600" defTabSz="2224088">
              <a:spcBef>
                <a:spcPct val="20000"/>
              </a:spcBef>
              <a:buChar char="»"/>
              <a:defRPr sz="4900">
                <a:solidFill>
                  <a:schemeClr val="tx1"/>
                </a:solidFill>
                <a:latin typeface="Times New Roman" panose="02020603050405020304" pitchFamily="18" charset="0"/>
              </a:defRPr>
            </a:lvl5pPr>
            <a:lvl6pPr marL="25146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6pPr>
            <a:lvl7pPr marL="29718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7pPr>
            <a:lvl8pPr marL="34290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8pPr>
            <a:lvl9pPr marL="3886200" indent="-228600" defTabSz="2224088" eaLnBrk="0" fontAlgn="base" hangingPunct="0">
              <a:spcBef>
                <a:spcPct val="20000"/>
              </a:spcBef>
              <a:spcAft>
                <a:spcPct val="0"/>
              </a:spcAft>
              <a:buChar char="»"/>
              <a:defRPr sz="4900">
                <a:solidFill>
                  <a:schemeClr val="tx1"/>
                </a:solidFill>
                <a:latin typeface="Times New Roman" panose="02020603050405020304" pitchFamily="18" charset="0"/>
              </a:defRPr>
            </a:lvl9pPr>
          </a:lstStyle>
          <a:p>
            <a:pPr algn="ctr">
              <a:spcBef>
                <a:spcPct val="0"/>
              </a:spcBef>
              <a:buFontTx/>
              <a:buNone/>
            </a:pPr>
            <a:r>
              <a:rPr lang="en-GB" altLang="zh-CN" sz="1600" dirty="0">
                <a:ea typeface="宋体" panose="02010600030101010101" pitchFamily="2" charset="-122"/>
              </a:rPr>
              <a:t>Fig. 3.  Title of the Figure. (16 point font)</a:t>
            </a:r>
            <a:endParaRPr lang="en-US" altLang="zh-CN" sz="1600" dirty="0">
              <a:ea typeface="宋体" panose="02010600030101010101" pitchFamily="2" charset="-122"/>
            </a:endParaRPr>
          </a:p>
        </p:txBody>
      </p:sp>
      <p:sp>
        <p:nvSpPr>
          <p:cNvPr id="3125" name="Rectangle 7583">
            <a:extLst>
              <a:ext uri="{FF2B5EF4-FFF2-40B4-BE49-F238E27FC236}">
                <a16:creationId xmlns:a16="http://schemas.microsoft.com/office/drawing/2014/main" id="{F781A977-AB1A-DB8E-2F5A-99BD9215FC21}"/>
              </a:ext>
            </a:extLst>
          </p:cNvPr>
          <p:cNvSpPr>
            <a:spLocks noChangeArrowheads="1"/>
          </p:cNvSpPr>
          <p:nvPr/>
        </p:nvSpPr>
        <p:spPr bwMode="auto">
          <a:xfrm>
            <a:off x="7519641" y="15414741"/>
            <a:ext cx="2873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ctr"/>
            <a:r>
              <a:rPr lang="en-US" altLang="zh-CN" sz="1700" dirty="0">
                <a:ea typeface="宋体" panose="02010600030101010101" pitchFamily="2" charset="-122"/>
              </a:rPr>
              <a:t>(1)</a:t>
            </a:r>
          </a:p>
        </p:txBody>
      </p:sp>
      <p:sp>
        <p:nvSpPr>
          <p:cNvPr id="3126" name="Rectangle 7584">
            <a:extLst>
              <a:ext uri="{FF2B5EF4-FFF2-40B4-BE49-F238E27FC236}">
                <a16:creationId xmlns:a16="http://schemas.microsoft.com/office/drawing/2014/main" id="{71C0D631-19CF-96D4-A743-345231426622}"/>
              </a:ext>
            </a:extLst>
          </p:cNvPr>
          <p:cNvSpPr>
            <a:spLocks noChangeArrowheads="1"/>
          </p:cNvSpPr>
          <p:nvPr/>
        </p:nvSpPr>
        <p:spPr bwMode="auto">
          <a:xfrm>
            <a:off x="7519641" y="16024341"/>
            <a:ext cx="2873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lgn="ctr"/>
            <a:r>
              <a:rPr lang="en-US" altLang="zh-CN" sz="1700" dirty="0">
                <a:ea typeface="宋体" panose="02010600030101010101" pitchFamily="2" charset="-122"/>
              </a:rPr>
              <a:t>(2)</a:t>
            </a:r>
          </a:p>
        </p:txBody>
      </p:sp>
      <p:pic>
        <p:nvPicPr>
          <p:cNvPr id="7" name="Picture 6" descr="A blue skyline with white text&#10;&#10;AI-generated content may be incorrect.">
            <a:extLst>
              <a:ext uri="{FF2B5EF4-FFF2-40B4-BE49-F238E27FC236}">
                <a16:creationId xmlns:a16="http://schemas.microsoft.com/office/drawing/2014/main" id="{B953887D-FBFC-357D-5A21-0B32F48311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06491" y="6749044"/>
            <a:ext cx="6807479" cy="3534975"/>
          </a:xfrm>
          <a:prstGeom prst="rect">
            <a:avLst/>
          </a:prstGeom>
        </p:spPr>
      </p:pic>
      <p:graphicFrame>
        <p:nvGraphicFramePr>
          <p:cNvPr id="9" name="Chart 8">
            <a:extLst>
              <a:ext uri="{FF2B5EF4-FFF2-40B4-BE49-F238E27FC236}">
                <a16:creationId xmlns:a16="http://schemas.microsoft.com/office/drawing/2014/main" id="{C169EE45-0977-74C9-20AD-9A02A1AA0DD9}"/>
              </a:ext>
            </a:extLst>
          </p:cNvPr>
          <p:cNvGraphicFramePr/>
          <p:nvPr>
            <p:extLst>
              <p:ext uri="{D42A27DB-BD31-4B8C-83A1-F6EECF244321}">
                <p14:modId xmlns:p14="http://schemas.microsoft.com/office/powerpoint/2010/main" val="2099938072"/>
              </p:ext>
            </p:extLst>
          </p:nvPr>
        </p:nvGraphicFramePr>
        <p:xfrm>
          <a:off x="4369172" y="16539193"/>
          <a:ext cx="3477261" cy="203286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7487">
            <a:extLst>
              <a:ext uri="{FF2B5EF4-FFF2-40B4-BE49-F238E27FC236}">
                <a16:creationId xmlns:a16="http://schemas.microsoft.com/office/drawing/2014/main" id="{B64815DD-0CB1-9B37-6F7B-33FD6720A196}"/>
              </a:ext>
            </a:extLst>
          </p:cNvPr>
          <p:cNvSpPr txBox="1">
            <a:spLocks noChangeArrowheads="1"/>
          </p:cNvSpPr>
          <p:nvPr/>
        </p:nvSpPr>
        <p:spPr bwMode="auto">
          <a:xfrm>
            <a:off x="543268" y="20008532"/>
            <a:ext cx="7459662" cy="37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084" tIns="32542" rIns="65084" bIns="32542">
            <a:spAutoFit/>
          </a:bodyPr>
          <a:lstStyle>
            <a:lvl1pPr defTabSz="650875">
              <a:defRPr sz="7500">
                <a:solidFill>
                  <a:schemeClr val="tx1"/>
                </a:solidFill>
                <a:latin typeface="Times New Roman" panose="02020603050405020304" pitchFamily="18" charset="0"/>
              </a:defRPr>
            </a:lvl1pPr>
            <a:lvl2pPr marL="742950" indent="-285750" defTabSz="650875">
              <a:defRPr sz="7500">
                <a:solidFill>
                  <a:schemeClr val="tx1"/>
                </a:solidFill>
                <a:latin typeface="Times New Roman" panose="02020603050405020304" pitchFamily="18" charset="0"/>
              </a:defRPr>
            </a:lvl2pPr>
            <a:lvl3pPr marL="1143000" indent="-228600" defTabSz="650875">
              <a:defRPr sz="7500">
                <a:solidFill>
                  <a:schemeClr val="tx1"/>
                </a:solidFill>
                <a:latin typeface="Times New Roman" panose="02020603050405020304" pitchFamily="18" charset="0"/>
              </a:defRPr>
            </a:lvl3pPr>
            <a:lvl4pPr marL="1600200" indent="-228600" defTabSz="650875">
              <a:defRPr sz="7500">
                <a:solidFill>
                  <a:schemeClr val="tx1"/>
                </a:solidFill>
                <a:latin typeface="Times New Roman" panose="02020603050405020304" pitchFamily="18" charset="0"/>
              </a:defRPr>
            </a:lvl4pPr>
            <a:lvl5pPr marL="2057400" indent="-228600" defTabSz="650875">
              <a:defRPr sz="7500">
                <a:solidFill>
                  <a:schemeClr val="tx1"/>
                </a:solidFill>
                <a:latin typeface="Times New Roman" panose="02020603050405020304" pitchFamily="18" charset="0"/>
              </a:defRPr>
            </a:lvl5pPr>
            <a:lvl6pPr marL="2514600" indent="-228600" defTabSz="650875" eaLnBrk="0" fontAlgn="base" hangingPunct="0">
              <a:spcBef>
                <a:spcPct val="0"/>
              </a:spcBef>
              <a:spcAft>
                <a:spcPct val="0"/>
              </a:spcAft>
              <a:defRPr sz="7500">
                <a:solidFill>
                  <a:schemeClr val="tx1"/>
                </a:solidFill>
                <a:latin typeface="Times New Roman" panose="02020603050405020304" pitchFamily="18" charset="0"/>
              </a:defRPr>
            </a:lvl6pPr>
            <a:lvl7pPr marL="2971800" indent="-228600" defTabSz="650875" eaLnBrk="0" fontAlgn="base" hangingPunct="0">
              <a:spcBef>
                <a:spcPct val="0"/>
              </a:spcBef>
              <a:spcAft>
                <a:spcPct val="0"/>
              </a:spcAft>
              <a:defRPr sz="7500">
                <a:solidFill>
                  <a:schemeClr val="tx1"/>
                </a:solidFill>
                <a:latin typeface="Times New Roman" panose="02020603050405020304" pitchFamily="18" charset="0"/>
              </a:defRPr>
            </a:lvl7pPr>
            <a:lvl8pPr marL="3429000" indent="-228600" defTabSz="650875" eaLnBrk="0" fontAlgn="base" hangingPunct="0">
              <a:spcBef>
                <a:spcPct val="0"/>
              </a:spcBef>
              <a:spcAft>
                <a:spcPct val="0"/>
              </a:spcAft>
              <a:defRPr sz="7500">
                <a:solidFill>
                  <a:schemeClr val="tx1"/>
                </a:solidFill>
                <a:latin typeface="Times New Roman" panose="02020603050405020304" pitchFamily="18" charset="0"/>
              </a:defRPr>
            </a:lvl8pPr>
            <a:lvl9pPr marL="3886200" indent="-228600" defTabSz="650875" eaLnBrk="0" fontAlgn="base" hangingPunct="0">
              <a:spcBef>
                <a:spcPct val="0"/>
              </a:spcBef>
              <a:spcAft>
                <a:spcPct val="0"/>
              </a:spcAft>
              <a:defRPr sz="7500">
                <a:solidFill>
                  <a:schemeClr val="tx1"/>
                </a:solidFill>
                <a:latin typeface="Times New Roman" panose="02020603050405020304" pitchFamily="18" charset="0"/>
              </a:defRPr>
            </a:lvl9pPr>
          </a:lstStyle>
          <a:p>
            <a:pPr>
              <a:spcBef>
                <a:spcPts val="300"/>
              </a:spcBef>
              <a:spcAft>
                <a:spcPts val="600"/>
              </a:spcAft>
            </a:pPr>
            <a:r>
              <a:rPr lang="en-GB" altLang="zh-CN" sz="2000" dirty="0">
                <a:ea typeface="宋体" panose="02010600030101010101" pitchFamily="2" charset="-122"/>
              </a:rPr>
              <a:t>B. Template of Tables</a:t>
            </a:r>
          </a:p>
        </p:txBody>
      </p:sp>
      <p:graphicFrame>
        <p:nvGraphicFramePr>
          <p:cNvPr id="11" name="Chart 10">
            <a:extLst>
              <a:ext uri="{FF2B5EF4-FFF2-40B4-BE49-F238E27FC236}">
                <a16:creationId xmlns:a16="http://schemas.microsoft.com/office/drawing/2014/main" id="{86088844-4D54-D826-036A-24011E1D2EFE}"/>
              </a:ext>
            </a:extLst>
          </p:cNvPr>
          <p:cNvGraphicFramePr/>
          <p:nvPr>
            <p:extLst>
              <p:ext uri="{D42A27DB-BD31-4B8C-83A1-F6EECF244321}">
                <p14:modId xmlns:p14="http://schemas.microsoft.com/office/powerpoint/2010/main" val="1792952184"/>
              </p:ext>
            </p:extLst>
          </p:nvPr>
        </p:nvGraphicFramePr>
        <p:xfrm>
          <a:off x="729923" y="16490771"/>
          <a:ext cx="3477261" cy="2032865"/>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5CAE5E1F-9BE2-02BF-3EA0-A62C0833DDF9}"/>
                  </a:ext>
                </a:extLst>
              </p:cNvPr>
              <p:cNvSpPr txBox="1"/>
              <p:nvPr/>
            </p:nvSpPr>
            <p:spPr>
              <a:xfrm>
                <a:off x="2749957" y="15456422"/>
                <a:ext cx="3046283"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HK" sz="1800" b="0" i="1" smtClean="0">
                          <a:latin typeface="Cambria Math" panose="02040503050406030204" pitchFamily="18" charset="0"/>
                        </a:rPr>
                        <m:t>𝑚</m:t>
                      </m:r>
                      <m:acc>
                        <m:accPr>
                          <m:chr m:val="̈"/>
                          <m:ctrlPr>
                            <a:rPr lang="en-HK" sz="1800" b="0" i="1" smtClean="0">
                              <a:latin typeface="Cambria Math" panose="02040503050406030204" pitchFamily="18" charset="0"/>
                            </a:rPr>
                          </m:ctrlPr>
                        </m:accPr>
                        <m:e>
                          <m:r>
                            <a:rPr lang="en-HK" sz="1800" b="0" i="1" smtClean="0">
                              <a:latin typeface="Cambria Math" panose="02040503050406030204" pitchFamily="18" charset="0"/>
                            </a:rPr>
                            <m:t>𝑥</m:t>
                          </m:r>
                        </m:e>
                      </m:acc>
                      <m:r>
                        <a:rPr lang="en-HK" sz="1800" b="0" i="1" smtClean="0">
                          <a:latin typeface="Cambria Math" panose="02040503050406030204" pitchFamily="18" charset="0"/>
                        </a:rPr>
                        <m:t>(</m:t>
                      </m:r>
                      <m:r>
                        <a:rPr lang="en-HK" sz="1800" b="0" i="1" smtClean="0">
                          <a:latin typeface="Cambria Math" panose="02040503050406030204" pitchFamily="18" charset="0"/>
                        </a:rPr>
                        <m:t>𝑡</m:t>
                      </m:r>
                      <m:r>
                        <a:rPr lang="en-HK" sz="1800" b="0" i="1" smtClean="0">
                          <a:latin typeface="Cambria Math" panose="02040503050406030204" pitchFamily="18" charset="0"/>
                        </a:rPr>
                        <m:t>)+</m:t>
                      </m:r>
                      <m:r>
                        <a:rPr lang="en-HK" sz="1800" b="0" i="1" smtClean="0">
                          <a:latin typeface="Cambria Math" panose="02040503050406030204" pitchFamily="18" charset="0"/>
                        </a:rPr>
                        <m:t>𝑐</m:t>
                      </m:r>
                      <m:acc>
                        <m:accPr>
                          <m:chr m:val="̇"/>
                          <m:ctrlPr>
                            <a:rPr lang="en-HK" sz="1800" b="0" i="1" smtClean="0">
                              <a:latin typeface="Cambria Math" panose="02040503050406030204" pitchFamily="18" charset="0"/>
                            </a:rPr>
                          </m:ctrlPr>
                        </m:accPr>
                        <m:e>
                          <m:r>
                            <a:rPr lang="en-HK" sz="1800" b="0" i="1" smtClean="0">
                              <a:latin typeface="Cambria Math" panose="02040503050406030204" pitchFamily="18" charset="0"/>
                            </a:rPr>
                            <m:t>𝑥</m:t>
                          </m:r>
                        </m:e>
                      </m:acc>
                      <m:d>
                        <m:dPr>
                          <m:ctrlPr>
                            <a:rPr lang="en-HK" sz="1800" b="0" i="1" smtClean="0">
                              <a:latin typeface="Cambria Math" panose="02040503050406030204" pitchFamily="18" charset="0"/>
                            </a:rPr>
                          </m:ctrlPr>
                        </m:dPr>
                        <m:e>
                          <m:r>
                            <a:rPr lang="en-HK" sz="1800" b="0" i="1" smtClean="0">
                              <a:latin typeface="Cambria Math" panose="02040503050406030204" pitchFamily="18" charset="0"/>
                            </a:rPr>
                            <m:t>𝑡</m:t>
                          </m:r>
                        </m:e>
                      </m:d>
                      <m:r>
                        <a:rPr lang="pt-BR" sz="1800" i="1" smtClean="0">
                          <a:latin typeface="Cambria Math" panose="02040503050406030204" pitchFamily="18" charset="0"/>
                        </a:rPr>
                        <m:t>+</m:t>
                      </m:r>
                      <m:r>
                        <a:rPr lang="en-HK" sz="1800" b="0" i="1" smtClean="0">
                          <a:latin typeface="Cambria Math" panose="02040503050406030204" pitchFamily="18" charset="0"/>
                        </a:rPr>
                        <m:t>𝑘𝑥</m:t>
                      </m:r>
                      <m:r>
                        <a:rPr lang="en-HK" sz="1800" b="0" i="1" smtClean="0">
                          <a:latin typeface="Cambria Math" panose="02040503050406030204" pitchFamily="18" charset="0"/>
                        </a:rPr>
                        <m:t>(</m:t>
                      </m:r>
                      <m:r>
                        <a:rPr lang="en-HK" sz="1800" b="0" i="1" smtClean="0">
                          <a:latin typeface="Cambria Math" panose="02040503050406030204" pitchFamily="18" charset="0"/>
                        </a:rPr>
                        <m:t>𝑡</m:t>
                      </m:r>
                      <m:r>
                        <a:rPr lang="en-HK" sz="1800" b="0" i="1" smtClean="0">
                          <a:latin typeface="Cambria Math" panose="02040503050406030204" pitchFamily="18" charset="0"/>
                        </a:rPr>
                        <m:t>)=</m:t>
                      </m:r>
                      <m:r>
                        <a:rPr lang="en-HK" sz="1800" b="0" i="1" smtClean="0">
                          <a:latin typeface="Cambria Math" panose="02040503050406030204" pitchFamily="18" charset="0"/>
                        </a:rPr>
                        <m:t>𝐹</m:t>
                      </m:r>
                      <m:r>
                        <a:rPr lang="en-HK" sz="1800" b="0" i="1" smtClean="0">
                          <a:latin typeface="Cambria Math" panose="02040503050406030204" pitchFamily="18" charset="0"/>
                        </a:rPr>
                        <m:t>(</m:t>
                      </m:r>
                      <m:r>
                        <a:rPr lang="en-HK" sz="1800" b="0" i="1" smtClean="0">
                          <a:latin typeface="Cambria Math" panose="02040503050406030204" pitchFamily="18" charset="0"/>
                        </a:rPr>
                        <m:t>𝑡</m:t>
                      </m:r>
                      <m:r>
                        <a:rPr lang="en-HK" sz="1800" b="0" i="1" smtClean="0">
                          <a:latin typeface="Cambria Math" panose="02040503050406030204" pitchFamily="18" charset="0"/>
                        </a:rPr>
                        <m:t>)</m:t>
                      </m:r>
                    </m:oMath>
                  </m:oMathPara>
                </a14:m>
                <a:endParaRPr lang="en-HK" sz="1800" dirty="0"/>
              </a:p>
            </p:txBody>
          </p:sp>
        </mc:Choice>
        <mc:Fallback>
          <p:sp>
            <p:nvSpPr>
              <p:cNvPr id="13" name="TextBox 12">
                <a:extLst>
                  <a:ext uri="{FF2B5EF4-FFF2-40B4-BE49-F238E27FC236}">
                    <a16:creationId xmlns:a16="http://schemas.microsoft.com/office/drawing/2014/main" id="{5CAE5E1F-9BE2-02BF-3EA0-A62C0833DDF9}"/>
                  </a:ext>
                </a:extLst>
              </p:cNvPr>
              <p:cNvSpPr txBox="1">
                <a:spLocks noRot="1" noChangeAspect="1" noMove="1" noResize="1" noEditPoints="1" noAdjustHandles="1" noChangeArrowheads="1" noChangeShapeType="1" noTextEdit="1"/>
              </p:cNvSpPr>
              <p:nvPr/>
            </p:nvSpPr>
            <p:spPr>
              <a:xfrm>
                <a:off x="2749957" y="15456422"/>
                <a:ext cx="3046283" cy="276999"/>
              </a:xfrm>
              <a:prstGeom prst="rect">
                <a:avLst/>
              </a:prstGeom>
              <a:blipFill>
                <a:blip r:embed="rId5"/>
                <a:stretch>
                  <a:fillRect l="-600" t="-2222" r="-2200" b="-37778"/>
                </a:stretch>
              </a:blipFill>
            </p:spPr>
            <p:txBody>
              <a:bodyPr/>
              <a:lstStyle/>
              <a:p>
                <a:r>
                  <a:rPr lang="en-HK">
                    <a:noFill/>
                  </a:rPr>
                  <a:t> </a:t>
                </a:r>
              </a:p>
            </p:txBody>
          </p:sp>
        </mc:Fallback>
      </mc:AlternateContent>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9A0A03BF-996B-8D68-119F-E8816C8B5EF7}"/>
                  </a:ext>
                </a:extLst>
              </p:cNvPr>
              <p:cNvSpPr txBox="1"/>
              <p:nvPr/>
            </p:nvSpPr>
            <p:spPr>
              <a:xfrm>
                <a:off x="3710601" y="15796408"/>
                <a:ext cx="1028102" cy="81836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en-HK" sz="1800" i="1" smtClean="0">
                              <a:latin typeface="Cambria Math" panose="02040503050406030204" pitchFamily="18" charset="0"/>
                            </a:rPr>
                          </m:ctrlPr>
                        </m:sSubPr>
                        <m:e>
                          <m:r>
                            <m:rPr>
                              <m:sty m:val="p"/>
                            </m:rPr>
                            <a:rPr lang="en-US" altLang="zh-CN" sz="1800" i="1">
                              <a:latin typeface="Cambria Math" panose="02040503050406030204" pitchFamily="18" charset="0"/>
                            </a:rPr>
                            <m:t>ω</m:t>
                          </m:r>
                        </m:e>
                        <m:sub>
                          <m:r>
                            <a:rPr lang="en-HK" sz="1800" b="0" i="1" smtClean="0">
                              <a:latin typeface="Cambria Math" panose="02040503050406030204" pitchFamily="18" charset="0"/>
                            </a:rPr>
                            <m:t>𝑛</m:t>
                          </m:r>
                        </m:sub>
                      </m:sSub>
                      <m:r>
                        <a:rPr lang="en-HK" sz="1800" i="1" smtClean="0">
                          <a:latin typeface="Cambria Math" panose="02040503050406030204" pitchFamily="18" charset="0"/>
                        </a:rPr>
                        <m:t>=</m:t>
                      </m:r>
                      <m:rad>
                        <m:radPr>
                          <m:degHide m:val="on"/>
                          <m:ctrlPr>
                            <a:rPr lang="en-HK" sz="1800" i="1" smtClean="0">
                              <a:latin typeface="Cambria Math" panose="02040503050406030204" pitchFamily="18" charset="0"/>
                              <a:ea typeface="Cambria Math" panose="02040503050406030204" pitchFamily="18" charset="0"/>
                            </a:rPr>
                          </m:ctrlPr>
                        </m:radPr>
                        <m:deg/>
                        <m:e>
                          <m:f>
                            <m:fPr>
                              <m:ctrlPr>
                                <a:rPr lang="en-HK" sz="1800" i="1" smtClean="0">
                                  <a:latin typeface="Cambria Math" panose="02040503050406030204" pitchFamily="18" charset="0"/>
                                  <a:ea typeface="Cambria Math" panose="02040503050406030204" pitchFamily="18" charset="0"/>
                                </a:rPr>
                              </m:ctrlPr>
                            </m:fPr>
                            <m:num>
                              <m:r>
                                <a:rPr lang="en-US" sz="1800" b="0" i="1" smtClean="0">
                                  <a:latin typeface="Cambria Math" panose="02040503050406030204" pitchFamily="18" charset="0"/>
                                  <a:ea typeface="Cambria Math" panose="02040503050406030204" pitchFamily="18" charset="0"/>
                                </a:rPr>
                                <m:t>𝑘</m:t>
                              </m:r>
                            </m:num>
                            <m:den>
                              <m:r>
                                <a:rPr lang="en-US" sz="1800" b="0" i="1" smtClean="0">
                                  <a:latin typeface="Cambria Math" panose="02040503050406030204" pitchFamily="18" charset="0"/>
                                  <a:ea typeface="Cambria Math" panose="02040503050406030204" pitchFamily="18" charset="0"/>
                                </a:rPr>
                                <m:t>𝑚</m:t>
                              </m:r>
                            </m:den>
                          </m:f>
                        </m:e>
                      </m:rad>
                    </m:oMath>
                  </m:oMathPara>
                </a14:m>
                <a:endParaRPr lang="en-HK" sz="1800" dirty="0"/>
              </a:p>
            </p:txBody>
          </p:sp>
        </mc:Choice>
        <mc:Fallback>
          <p:sp>
            <p:nvSpPr>
              <p:cNvPr id="15" name="TextBox 14">
                <a:extLst>
                  <a:ext uri="{FF2B5EF4-FFF2-40B4-BE49-F238E27FC236}">
                    <a16:creationId xmlns:a16="http://schemas.microsoft.com/office/drawing/2014/main" id="{9A0A03BF-996B-8D68-119F-E8816C8B5EF7}"/>
                  </a:ext>
                </a:extLst>
              </p:cNvPr>
              <p:cNvSpPr txBox="1">
                <a:spLocks noRot="1" noChangeAspect="1" noMove="1" noResize="1" noEditPoints="1" noAdjustHandles="1" noChangeArrowheads="1" noChangeShapeType="1" noTextEdit="1"/>
              </p:cNvSpPr>
              <p:nvPr/>
            </p:nvSpPr>
            <p:spPr>
              <a:xfrm>
                <a:off x="3710601" y="15796408"/>
                <a:ext cx="1028102" cy="818366"/>
              </a:xfrm>
              <a:prstGeom prst="rect">
                <a:avLst/>
              </a:prstGeom>
              <a:blipFill>
                <a:blip r:embed="rId6"/>
                <a:stretch>
                  <a:fillRect/>
                </a:stretch>
              </a:blipFill>
            </p:spPr>
            <p:txBody>
              <a:bodyPr/>
              <a:lstStyle/>
              <a:p>
                <a:r>
                  <a:rPr lang="en-HK">
                    <a:noFill/>
                  </a:rPr>
                  <a:t> </a:t>
                </a:r>
              </a:p>
            </p:txBody>
          </p:sp>
        </mc:Fallback>
      </mc:AlternateContent>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650875" rtl="0" eaLnBrk="0" fontAlgn="base" latinLnBrk="0" hangingPunct="0">
          <a:lnSpc>
            <a:spcPct val="100000"/>
          </a:lnSpc>
          <a:spcBef>
            <a:spcPct val="0"/>
          </a:spcBef>
          <a:spcAft>
            <a:spcPct val="0"/>
          </a:spcAft>
          <a:buClrTx/>
          <a:buSzTx/>
          <a:buFontTx/>
          <a:buNone/>
          <a:tabLst/>
          <a:defRPr kumimoji="0" lang="en-GB" sz="75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ster-Template-ASEMD2023-2(2).ppt  -  Compatibility Mode" id="{5CCA1F3A-9D74-4590-9C3A-29262B5D6AC7}" vid="{FDB4A255-F75B-4A50-BC4C-7E296BF0BE4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3631</TotalTime>
  <Words>773</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宋体</vt:lpstr>
      <vt:lpstr>Cambria Math</vt:lpstr>
      <vt:lpstr>Times New Roman</vt:lpstr>
      <vt:lpstr>Default Design</vt:lpstr>
      <vt:lpstr>The Title of the Paper in VEH2025 International Conference on Vibration and Energy Harvesting Applications (30 point font, bold letters)</vt:lpstr>
    </vt:vector>
  </TitlesOfParts>
  <Company>IMMPETUS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ASEMD13</dc:creator>
  <cp:lastModifiedBy>子轩 李</cp:lastModifiedBy>
  <cp:revision>229</cp:revision>
  <cp:lastPrinted>2000-05-22T15:29:58Z</cp:lastPrinted>
  <dcterms:created xsi:type="dcterms:W3CDTF">2000-03-21T10:33:07Z</dcterms:created>
  <dcterms:modified xsi:type="dcterms:W3CDTF">2025-04-25T05:45:05Z</dcterms:modified>
</cp:coreProperties>
</file>